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4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6652AC-2E21-429F-A70E-1340A2490888}" v="29" dt="2020-05-23T01:11:36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ssanayake, Udeshika" userId="9fd34fce-1173-4217-b7f2-92972e546420" providerId="ADAL" clId="{AD6652AC-2E21-429F-A70E-1340A2490888}"/>
    <pc:docChg chg="undo custSel addSld modSld">
      <pc:chgData name="Dissanayake, Udeshika" userId="9fd34fce-1173-4217-b7f2-92972e546420" providerId="ADAL" clId="{AD6652AC-2E21-429F-A70E-1340A2490888}" dt="2020-05-23T01:11:39.769" v="373" actId="478"/>
      <pc:docMkLst>
        <pc:docMk/>
      </pc:docMkLst>
      <pc:sldChg chg="addSp delSp modSp">
        <pc:chgData name="Dissanayake, Udeshika" userId="9fd34fce-1173-4217-b7f2-92972e546420" providerId="ADAL" clId="{AD6652AC-2E21-429F-A70E-1340A2490888}" dt="2020-05-23T01:11:39.769" v="373" actId="478"/>
        <pc:sldMkLst>
          <pc:docMk/>
          <pc:sldMk cId="946039650" sldId="257"/>
        </pc:sldMkLst>
        <pc:spChg chg="add del mod">
          <ac:chgData name="Dissanayake, Udeshika" userId="9fd34fce-1173-4217-b7f2-92972e546420" providerId="ADAL" clId="{AD6652AC-2E21-429F-A70E-1340A2490888}" dt="2020-05-23T01:11:39.769" v="373" actId="478"/>
          <ac:spMkLst>
            <pc:docMk/>
            <pc:sldMk cId="946039650" sldId="257"/>
            <ac:spMk id="3" creationId="{FF9AB4A4-E36A-4633-85BA-8BE14B6B1484}"/>
          </ac:spMkLst>
        </pc:spChg>
        <pc:picChg chg="mod">
          <ac:chgData name="Dissanayake, Udeshika" userId="9fd34fce-1173-4217-b7f2-92972e546420" providerId="ADAL" clId="{AD6652AC-2E21-429F-A70E-1340A2490888}" dt="2020-05-23T00:47:40.878" v="146" actId="1076"/>
          <ac:picMkLst>
            <pc:docMk/>
            <pc:sldMk cId="946039650" sldId="257"/>
            <ac:picMk id="4" creationId="{D109828B-312E-4975-8925-77176299BF51}"/>
          </ac:picMkLst>
        </pc:picChg>
      </pc:sldChg>
      <pc:sldChg chg="modSp">
        <pc:chgData name="Dissanayake, Udeshika" userId="9fd34fce-1173-4217-b7f2-92972e546420" providerId="ADAL" clId="{AD6652AC-2E21-429F-A70E-1340A2490888}" dt="2020-05-23T00:47:48.131" v="148" actId="1076"/>
        <pc:sldMkLst>
          <pc:docMk/>
          <pc:sldMk cId="2907109996" sldId="261"/>
        </pc:sldMkLst>
        <pc:spChg chg="mod">
          <ac:chgData name="Dissanayake, Udeshika" userId="9fd34fce-1173-4217-b7f2-92972e546420" providerId="ADAL" clId="{AD6652AC-2E21-429F-A70E-1340A2490888}" dt="2020-05-23T00:47:48.131" v="148" actId="1076"/>
          <ac:spMkLst>
            <pc:docMk/>
            <pc:sldMk cId="2907109996" sldId="261"/>
            <ac:spMk id="6" creationId="{55C7881D-AB01-49D0-BB04-20D16BEF8DB9}"/>
          </ac:spMkLst>
        </pc:spChg>
      </pc:sldChg>
      <pc:sldChg chg="modSp">
        <pc:chgData name="Dissanayake, Udeshika" userId="9fd34fce-1173-4217-b7f2-92972e546420" providerId="ADAL" clId="{AD6652AC-2E21-429F-A70E-1340A2490888}" dt="2020-05-23T01:07:04.667" v="361" actId="108"/>
        <pc:sldMkLst>
          <pc:docMk/>
          <pc:sldMk cId="46305630" sldId="263"/>
        </pc:sldMkLst>
        <pc:spChg chg="mod">
          <ac:chgData name="Dissanayake, Udeshika" userId="9fd34fce-1173-4217-b7f2-92972e546420" providerId="ADAL" clId="{AD6652AC-2E21-429F-A70E-1340A2490888}" dt="2020-05-23T01:07:04.667" v="361" actId="108"/>
          <ac:spMkLst>
            <pc:docMk/>
            <pc:sldMk cId="46305630" sldId="263"/>
            <ac:spMk id="2" creationId="{F48A6DD7-2667-4F77-BB75-98984183B82E}"/>
          </ac:spMkLst>
        </pc:spChg>
      </pc:sldChg>
      <pc:sldChg chg="addSp delSp modSp add">
        <pc:chgData name="Dissanayake, Udeshika" userId="9fd34fce-1173-4217-b7f2-92972e546420" providerId="ADAL" clId="{AD6652AC-2E21-429F-A70E-1340A2490888}" dt="2020-05-23T01:05:49.078" v="359" actId="14100"/>
        <pc:sldMkLst>
          <pc:docMk/>
          <pc:sldMk cId="2622640294" sldId="264"/>
        </pc:sldMkLst>
        <pc:spChg chg="mod">
          <ac:chgData name="Dissanayake, Udeshika" userId="9fd34fce-1173-4217-b7f2-92972e546420" providerId="ADAL" clId="{AD6652AC-2E21-429F-A70E-1340A2490888}" dt="2020-05-23T00:43:46.786" v="35" actId="20577"/>
          <ac:spMkLst>
            <pc:docMk/>
            <pc:sldMk cId="2622640294" sldId="264"/>
            <ac:spMk id="2" creationId="{22F0E87E-A5BF-4D6A-8657-56F099E44976}"/>
          </ac:spMkLst>
        </pc:spChg>
        <pc:spChg chg="add del mod">
          <ac:chgData name="Dissanayake, Udeshika" userId="9fd34fce-1173-4217-b7f2-92972e546420" providerId="ADAL" clId="{AD6652AC-2E21-429F-A70E-1340A2490888}" dt="2020-05-23T00:46:50.385" v="138"/>
          <ac:spMkLst>
            <pc:docMk/>
            <pc:sldMk cId="2622640294" sldId="264"/>
            <ac:spMk id="4" creationId="{2AE5047D-A252-41B7-A3D1-DD9AFFD3786C}"/>
          </ac:spMkLst>
        </pc:spChg>
        <pc:spChg chg="mod">
          <ac:chgData name="Dissanayake, Udeshika" userId="9fd34fce-1173-4217-b7f2-92972e546420" providerId="ADAL" clId="{AD6652AC-2E21-429F-A70E-1340A2490888}" dt="2020-05-23T01:05:49.078" v="359" actId="14100"/>
          <ac:spMkLst>
            <pc:docMk/>
            <pc:sldMk cId="2622640294" sldId="264"/>
            <ac:spMk id="8" creationId="{B113FD19-46C5-42D0-96DE-34F82298E76F}"/>
          </ac:spMkLst>
        </pc:spChg>
        <pc:spChg chg="add mod">
          <ac:chgData name="Dissanayake, Udeshika" userId="9fd34fce-1173-4217-b7f2-92972e546420" providerId="ADAL" clId="{AD6652AC-2E21-429F-A70E-1340A2490888}" dt="2020-05-23T00:48:07.778" v="153" actId="14100"/>
          <ac:spMkLst>
            <pc:docMk/>
            <pc:sldMk cId="2622640294" sldId="264"/>
            <ac:spMk id="10" creationId="{1B860A0E-CB67-41E1-A6F2-8071C5BEAB4A}"/>
          </ac:spMkLst>
        </pc:spChg>
        <pc:spChg chg="add del">
          <ac:chgData name="Dissanayake, Udeshika" userId="9fd34fce-1173-4217-b7f2-92972e546420" providerId="ADAL" clId="{AD6652AC-2E21-429F-A70E-1340A2490888}" dt="2020-05-23T00:47:00.257" v="140"/>
          <ac:spMkLst>
            <pc:docMk/>
            <pc:sldMk cId="2622640294" sldId="264"/>
            <ac:spMk id="12" creationId="{445AC5D6-07EA-46F0-857B-EEAEAC0F4F72}"/>
          </ac:spMkLst>
        </pc:spChg>
        <pc:spChg chg="add mod">
          <ac:chgData name="Dissanayake, Udeshika" userId="9fd34fce-1173-4217-b7f2-92972e546420" providerId="ADAL" clId="{AD6652AC-2E21-429F-A70E-1340A2490888}" dt="2020-05-23T00:48:27.157" v="159" actId="1076"/>
          <ac:spMkLst>
            <pc:docMk/>
            <pc:sldMk cId="2622640294" sldId="264"/>
            <ac:spMk id="15" creationId="{3696808F-37D3-4D75-AA0B-50098FB18EA9}"/>
          </ac:spMkLst>
        </pc:spChg>
        <pc:spChg chg="add mod">
          <ac:chgData name="Dissanayake, Udeshika" userId="9fd34fce-1173-4217-b7f2-92972e546420" providerId="ADAL" clId="{AD6652AC-2E21-429F-A70E-1340A2490888}" dt="2020-05-23T00:49:58.123" v="175" actId="20577"/>
          <ac:spMkLst>
            <pc:docMk/>
            <pc:sldMk cId="2622640294" sldId="264"/>
            <ac:spMk id="17" creationId="{7632CF3A-C621-4655-BC30-4B8CAD0D3333}"/>
          </ac:spMkLst>
        </pc:spChg>
        <pc:spChg chg="add mod ord">
          <ac:chgData name="Dissanayake, Udeshika" userId="9fd34fce-1173-4217-b7f2-92972e546420" providerId="ADAL" clId="{AD6652AC-2E21-429F-A70E-1340A2490888}" dt="2020-05-23T00:58:44.173" v="312" actId="14100"/>
          <ac:spMkLst>
            <pc:docMk/>
            <pc:sldMk cId="2622640294" sldId="264"/>
            <ac:spMk id="19" creationId="{5CFBEBBC-7898-4C0E-B977-8B3BFE3D1635}"/>
          </ac:spMkLst>
        </pc:spChg>
        <pc:spChg chg="add mod">
          <ac:chgData name="Dissanayake, Udeshika" userId="9fd34fce-1173-4217-b7f2-92972e546420" providerId="ADAL" clId="{AD6652AC-2E21-429F-A70E-1340A2490888}" dt="2020-05-23T00:53:37.546" v="245" actId="1076"/>
          <ac:spMkLst>
            <pc:docMk/>
            <pc:sldMk cId="2622640294" sldId="264"/>
            <ac:spMk id="20" creationId="{E787D40E-0D17-409B-8939-1253BFA3BBE1}"/>
          </ac:spMkLst>
        </pc:spChg>
        <pc:spChg chg="add mod ord">
          <ac:chgData name="Dissanayake, Udeshika" userId="9fd34fce-1173-4217-b7f2-92972e546420" providerId="ADAL" clId="{AD6652AC-2E21-429F-A70E-1340A2490888}" dt="2020-05-23T01:00:57.484" v="352" actId="14100"/>
          <ac:spMkLst>
            <pc:docMk/>
            <pc:sldMk cId="2622640294" sldId="264"/>
            <ac:spMk id="23" creationId="{741ECAC7-C796-449B-AAEC-43440C64BCEC}"/>
          </ac:spMkLst>
        </pc:spChg>
        <pc:spChg chg="add mod">
          <ac:chgData name="Dissanayake, Udeshika" userId="9fd34fce-1173-4217-b7f2-92972e546420" providerId="ADAL" clId="{AD6652AC-2E21-429F-A70E-1340A2490888}" dt="2020-05-23T00:56:53.264" v="284" actId="20577"/>
          <ac:spMkLst>
            <pc:docMk/>
            <pc:sldMk cId="2622640294" sldId="264"/>
            <ac:spMk id="26" creationId="{130E5CD5-15C5-427C-99CE-8A1AD84EE06E}"/>
          </ac:spMkLst>
        </pc:spChg>
        <pc:spChg chg="add mod ord">
          <ac:chgData name="Dissanayake, Udeshika" userId="9fd34fce-1173-4217-b7f2-92972e546420" providerId="ADAL" clId="{AD6652AC-2E21-429F-A70E-1340A2490888}" dt="2020-05-23T01:00:17.040" v="337" actId="14100"/>
          <ac:spMkLst>
            <pc:docMk/>
            <pc:sldMk cId="2622640294" sldId="264"/>
            <ac:spMk id="28" creationId="{6CCBB31F-542A-46F8-AAEA-D2E03A1D5EEB}"/>
          </ac:spMkLst>
        </pc:spChg>
        <pc:spChg chg="add mod">
          <ac:chgData name="Dissanayake, Udeshika" userId="9fd34fce-1173-4217-b7f2-92972e546420" providerId="ADAL" clId="{AD6652AC-2E21-429F-A70E-1340A2490888}" dt="2020-05-23T01:00:29.331" v="341" actId="1076"/>
          <ac:spMkLst>
            <pc:docMk/>
            <pc:sldMk cId="2622640294" sldId="264"/>
            <ac:spMk id="30" creationId="{52C72B60-FB88-4333-9084-0F7CE4F1F768}"/>
          </ac:spMkLst>
        </pc:spChg>
        <pc:spChg chg="add mod ord">
          <ac:chgData name="Dissanayake, Udeshika" userId="9fd34fce-1173-4217-b7f2-92972e546420" providerId="ADAL" clId="{AD6652AC-2E21-429F-A70E-1340A2490888}" dt="2020-05-23T01:00:21.085" v="338" actId="167"/>
          <ac:spMkLst>
            <pc:docMk/>
            <pc:sldMk cId="2622640294" sldId="264"/>
            <ac:spMk id="31" creationId="{324C6A9C-CE65-4E68-A927-68F6F52D2E4D}"/>
          </ac:spMkLst>
        </pc:spChg>
        <pc:picChg chg="add del mod">
          <ac:chgData name="Dissanayake, Udeshika" userId="9fd34fce-1173-4217-b7f2-92972e546420" providerId="ADAL" clId="{AD6652AC-2E21-429F-A70E-1340A2490888}" dt="2020-05-23T00:46:50.385" v="138"/>
          <ac:picMkLst>
            <pc:docMk/>
            <pc:sldMk cId="2622640294" sldId="264"/>
            <ac:picMk id="3" creationId="{18BFC9E5-0ACD-4C56-B632-CA1C02887E64}"/>
          </ac:picMkLst>
        </pc:picChg>
        <pc:picChg chg="del">
          <ac:chgData name="Dissanayake, Udeshika" userId="9fd34fce-1173-4217-b7f2-92972e546420" providerId="ADAL" clId="{AD6652AC-2E21-429F-A70E-1340A2490888}" dt="2020-05-23T00:43:08.278" v="17" actId="478"/>
          <ac:picMkLst>
            <pc:docMk/>
            <pc:sldMk cId="2622640294" sldId="264"/>
            <ac:picMk id="5" creationId="{3B925AEE-8AA8-429A-B515-512405164DA0}"/>
          </ac:picMkLst>
        </pc:picChg>
        <pc:picChg chg="del">
          <ac:chgData name="Dissanayake, Udeshika" userId="9fd34fce-1173-4217-b7f2-92972e546420" providerId="ADAL" clId="{AD6652AC-2E21-429F-A70E-1340A2490888}" dt="2020-05-23T00:46:19.237" v="134" actId="478"/>
          <ac:picMkLst>
            <pc:docMk/>
            <pc:sldMk cId="2622640294" sldId="264"/>
            <ac:picMk id="6" creationId="{A9AB59C1-CAE7-4F10-AA81-AE21FACF0138}"/>
          </ac:picMkLst>
        </pc:picChg>
        <pc:picChg chg="del">
          <ac:chgData name="Dissanayake, Udeshika" userId="9fd34fce-1173-4217-b7f2-92972e546420" providerId="ADAL" clId="{AD6652AC-2E21-429F-A70E-1340A2490888}" dt="2020-05-23T00:46:21.459" v="135" actId="478"/>
          <ac:picMkLst>
            <pc:docMk/>
            <pc:sldMk cId="2622640294" sldId="264"/>
            <ac:picMk id="7" creationId="{DBDF3AB7-F03E-402C-B856-3B93C8320ECD}"/>
          </ac:picMkLst>
        </pc:picChg>
        <pc:picChg chg="add del mod">
          <ac:chgData name="Dissanayake, Udeshika" userId="9fd34fce-1173-4217-b7f2-92972e546420" providerId="ADAL" clId="{AD6652AC-2E21-429F-A70E-1340A2490888}" dt="2020-05-23T00:46:50.385" v="138"/>
          <ac:picMkLst>
            <pc:docMk/>
            <pc:sldMk cId="2622640294" sldId="264"/>
            <ac:picMk id="9" creationId="{ED0C2CD6-A83E-4C13-A653-7837F0DB316C}"/>
          </ac:picMkLst>
        </pc:picChg>
        <pc:picChg chg="add del">
          <ac:chgData name="Dissanayake, Udeshika" userId="9fd34fce-1173-4217-b7f2-92972e546420" providerId="ADAL" clId="{AD6652AC-2E21-429F-A70E-1340A2490888}" dt="2020-05-23T00:47:00.257" v="140"/>
          <ac:picMkLst>
            <pc:docMk/>
            <pc:sldMk cId="2622640294" sldId="264"/>
            <ac:picMk id="11" creationId="{A2DAB189-515B-4568-B339-6D5B1E3A5F73}"/>
          </ac:picMkLst>
        </pc:picChg>
        <pc:picChg chg="add del">
          <ac:chgData name="Dissanayake, Udeshika" userId="9fd34fce-1173-4217-b7f2-92972e546420" providerId="ADAL" clId="{AD6652AC-2E21-429F-A70E-1340A2490888}" dt="2020-05-23T00:47:00.257" v="140"/>
          <ac:picMkLst>
            <pc:docMk/>
            <pc:sldMk cId="2622640294" sldId="264"/>
            <ac:picMk id="13" creationId="{08D54551-87F3-4B0B-B1F4-F766B032E20A}"/>
          </ac:picMkLst>
        </pc:picChg>
        <pc:picChg chg="add mod">
          <ac:chgData name="Dissanayake, Udeshika" userId="9fd34fce-1173-4217-b7f2-92972e546420" providerId="ADAL" clId="{AD6652AC-2E21-429F-A70E-1340A2490888}" dt="2020-05-23T00:48:17.591" v="155" actId="1076"/>
          <ac:picMkLst>
            <pc:docMk/>
            <pc:sldMk cId="2622640294" sldId="264"/>
            <ac:picMk id="14" creationId="{E89CFB32-9DBE-4359-BCF2-EB46056BE115}"/>
          </ac:picMkLst>
        </pc:picChg>
        <pc:picChg chg="add mod">
          <ac:chgData name="Dissanayake, Udeshika" userId="9fd34fce-1173-4217-b7f2-92972e546420" providerId="ADAL" clId="{AD6652AC-2E21-429F-A70E-1340A2490888}" dt="2020-05-23T00:48:19.257" v="156" actId="1076"/>
          <ac:picMkLst>
            <pc:docMk/>
            <pc:sldMk cId="2622640294" sldId="264"/>
            <ac:picMk id="16" creationId="{6E322839-019B-4089-9748-7C4079DDD333}"/>
          </ac:picMkLst>
        </pc:picChg>
        <pc:picChg chg="add mod">
          <ac:chgData name="Dissanayake, Udeshika" userId="9fd34fce-1173-4217-b7f2-92972e546420" providerId="ADAL" clId="{AD6652AC-2E21-429F-A70E-1340A2490888}" dt="2020-05-23T01:01:35.914" v="358" actId="1076"/>
          <ac:picMkLst>
            <pc:docMk/>
            <pc:sldMk cId="2622640294" sldId="264"/>
            <ac:picMk id="18" creationId="{30EAEB47-227A-4DF1-98CA-2CF2C90F2A6C}"/>
          </ac:picMkLst>
        </pc:picChg>
        <pc:picChg chg="add mod">
          <ac:chgData name="Dissanayake, Udeshika" userId="9fd34fce-1173-4217-b7f2-92972e546420" providerId="ADAL" clId="{AD6652AC-2E21-429F-A70E-1340A2490888}" dt="2020-05-23T00:57:05.052" v="288" actId="108"/>
          <ac:picMkLst>
            <pc:docMk/>
            <pc:sldMk cId="2622640294" sldId="264"/>
            <ac:picMk id="21" creationId="{1F7620D1-ED74-4904-9E70-73E226898811}"/>
          </ac:picMkLst>
        </pc:picChg>
        <pc:picChg chg="add mod ord">
          <ac:chgData name="Dissanayake, Udeshika" userId="9fd34fce-1173-4217-b7f2-92972e546420" providerId="ADAL" clId="{AD6652AC-2E21-429F-A70E-1340A2490888}" dt="2020-05-23T01:01:14.284" v="357" actId="1076"/>
          <ac:picMkLst>
            <pc:docMk/>
            <pc:sldMk cId="2622640294" sldId="264"/>
            <ac:picMk id="22" creationId="{F6179D5C-865A-4149-A80D-064B965B8DF4}"/>
          </ac:picMkLst>
        </pc:picChg>
        <pc:picChg chg="add mod ord">
          <ac:chgData name="Dissanayake, Udeshika" userId="9fd34fce-1173-4217-b7f2-92972e546420" providerId="ADAL" clId="{AD6652AC-2E21-429F-A70E-1340A2490888}" dt="2020-05-23T00:57:46.669" v="300" actId="1036"/>
          <ac:picMkLst>
            <pc:docMk/>
            <pc:sldMk cId="2622640294" sldId="264"/>
            <ac:picMk id="24" creationId="{2E38EC0F-2F89-4FC3-9BA3-79C01C65F076}"/>
          </ac:picMkLst>
        </pc:picChg>
        <pc:picChg chg="add mod">
          <ac:chgData name="Dissanayake, Udeshika" userId="9fd34fce-1173-4217-b7f2-92972e546420" providerId="ADAL" clId="{AD6652AC-2E21-429F-A70E-1340A2490888}" dt="2020-05-23T00:57:08.582" v="289" actId="108"/>
          <ac:picMkLst>
            <pc:docMk/>
            <pc:sldMk cId="2622640294" sldId="264"/>
            <ac:picMk id="25" creationId="{CD20C3A2-3815-4D31-8E90-EFA5C2536369}"/>
          </ac:picMkLst>
        </pc:picChg>
        <pc:picChg chg="add mod ord">
          <ac:chgData name="Dissanayake, Udeshika" userId="9fd34fce-1173-4217-b7f2-92972e546420" providerId="ADAL" clId="{AD6652AC-2E21-429F-A70E-1340A2490888}" dt="2020-05-23T00:58:02.683" v="305" actId="167"/>
          <ac:picMkLst>
            <pc:docMk/>
            <pc:sldMk cId="2622640294" sldId="264"/>
            <ac:picMk id="27" creationId="{680C2D79-3BE7-4EA0-9E61-50B0C881ADFC}"/>
          </ac:picMkLst>
        </pc:picChg>
        <pc:picChg chg="add mod">
          <ac:chgData name="Dissanayake, Udeshika" userId="9fd34fce-1173-4217-b7f2-92972e546420" providerId="ADAL" clId="{AD6652AC-2E21-429F-A70E-1340A2490888}" dt="2020-05-23T01:00:43.502" v="351" actId="1037"/>
          <ac:picMkLst>
            <pc:docMk/>
            <pc:sldMk cId="2622640294" sldId="264"/>
            <ac:picMk id="29" creationId="{01DFD86D-0A2E-42D8-916F-E902C6486D16}"/>
          </ac:picMkLst>
        </pc:picChg>
      </pc:sldChg>
    </pc:docChg>
  </pc:docChgLst>
  <pc:docChgLst>
    <pc:chgData name="Dissanayake, Udeshika" userId="9fd34fce-1173-4217-b7f2-92972e546420" providerId="ADAL" clId="{28AE423C-9F90-46D5-9649-5C8B99F21A8D}"/>
    <pc:docChg chg="undo redo custSel mod addSld delSld modSld">
      <pc:chgData name="Dissanayake, Udeshika" userId="9fd34fce-1173-4217-b7f2-92972e546420" providerId="ADAL" clId="{28AE423C-9F90-46D5-9649-5C8B99F21A8D}" dt="2020-05-21T10:27:51.900" v="440" actId="14100"/>
      <pc:docMkLst>
        <pc:docMk/>
      </pc:docMkLst>
      <pc:sldChg chg="addSp delSp modSp mod setBg setClrOvrMap">
        <pc:chgData name="Dissanayake, Udeshika" userId="9fd34fce-1173-4217-b7f2-92972e546420" providerId="ADAL" clId="{28AE423C-9F90-46D5-9649-5C8B99F21A8D}" dt="2020-05-21T10:10:48.764" v="428" actId="1076"/>
        <pc:sldMkLst>
          <pc:docMk/>
          <pc:sldMk cId="598680126" sldId="256"/>
        </pc:sldMkLst>
        <pc:spChg chg="del mod">
          <ac:chgData name="Dissanayake, Udeshika" userId="9fd34fce-1173-4217-b7f2-92972e546420" providerId="ADAL" clId="{28AE423C-9F90-46D5-9649-5C8B99F21A8D}" dt="2020-05-21T06:19:16.622" v="1" actId="478"/>
          <ac:spMkLst>
            <pc:docMk/>
            <pc:sldMk cId="598680126" sldId="256"/>
            <ac:spMk id="2" creationId="{416903CF-5356-47DC-AD54-058202729256}"/>
          </ac:spMkLst>
        </pc:spChg>
        <pc:spChg chg="del">
          <ac:chgData name="Dissanayake, Udeshika" userId="9fd34fce-1173-4217-b7f2-92972e546420" providerId="ADAL" clId="{28AE423C-9F90-46D5-9649-5C8B99F21A8D}" dt="2020-05-21T06:19:34.291" v="3" actId="478"/>
          <ac:spMkLst>
            <pc:docMk/>
            <pc:sldMk cId="598680126" sldId="256"/>
            <ac:spMk id="3" creationId="{F2D55B39-7973-4EB2-9E7F-C8550D532F2D}"/>
          </ac:spMkLst>
        </pc:spChg>
        <pc:spChg chg="add mod">
          <ac:chgData name="Dissanayake, Udeshika" userId="9fd34fce-1173-4217-b7f2-92972e546420" providerId="ADAL" clId="{28AE423C-9F90-46D5-9649-5C8B99F21A8D}" dt="2020-05-21T10:10:27.431" v="427" actId="26606"/>
          <ac:spMkLst>
            <pc:docMk/>
            <pc:sldMk cId="598680126" sldId="256"/>
            <ac:spMk id="5" creationId="{55453597-D633-4D79-AE25-C8322EF9DA65}"/>
          </ac:spMkLst>
        </pc:spChg>
        <pc:spChg chg="add del">
          <ac:chgData name="Dissanayake, Udeshika" userId="9fd34fce-1173-4217-b7f2-92972e546420" providerId="ADAL" clId="{28AE423C-9F90-46D5-9649-5C8B99F21A8D}" dt="2020-05-21T06:19:52.500" v="5" actId="26606"/>
          <ac:spMkLst>
            <pc:docMk/>
            <pc:sldMk cId="598680126" sldId="256"/>
            <ac:spMk id="6" creationId="{F2D55B39-7973-4EB2-9E7F-C8550D532F2D}"/>
          </ac:spMkLst>
        </pc:spChg>
        <pc:spChg chg="add mod">
          <ac:chgData name="Dissanayake, Udeshika" userId="9fd34fce-1173-4217-b7f2-92972e546420" providerId="ADAL" clId="{28AE423C-9F90-46D5-9649-5C8B99F21A8D}" dt="2020-05-21T10:10:48.764" v="428" actId="1076"/>
          <ac:spMkLst>
            <pc:docMk/>
            <pc:sldMk cId="598680126" sldId="256"/>
            <ac:spMk id="7" creationId="{F4F4CB28-B9C9-42C5-A5B0-AE4C289CFD6A}"/>
          </ac:spMkLst>
        </pc:spChg>
        <pc:spChg chg="add del">
          <ac:chgData name="Dissanayake, Udeshika" userId="9fd34fce-1173-4217-b7f2-92972e546420" providerId="ADAL" clId="{28AE423C-9F90-46D5-9649-5C8B99F21A8D}" dt="2020-05-21T06:19:52.500" v="5" actId="26606"/>
          <ac:spMkLst>
            <pc:docMk/>
            <pc:sldMk cId="598680126" sldId="256"/>
            <ac:spMk id="9" creationId="{0671A8AE-40A1-4631-A6B8-581AFF065482}"/>
          </ac:spMkLst>
        </pc:spChg>
        <pc:spChg chg="add del">
          <ac:chgData name="Dissanayake, Udeshika" userId="9fd34fce-1173-4217-b7f2-92972e546420" providerId="ADAL" clId="{28AE423C-9F90-46D5-9649-5C8B99F21A8D}" dt="2020-05-21T06:19:52.500" v="5" actId="26606"/>
          <ac:spMkLst>
            <pc:docMk/>
            <pc:sldMk cId="598680126" sldId="256"/>
            <ac:spMk id="11" creationId="{AB58EF07-17C2-48CF-ABB0-EEF1F17CB8F0}"/>
          </ac:spMkLst>
        </pc:spChg>
        <pc:spChg chg="add del">
          <ac:chgData name="Dissanayake, Udeshika" userId="9fd34fce-1173-4217-b7f2-92972e546420" providerId="ADAL" clId="{28AE423C-9F90-46D5-9649-5C8B99F21A8D}" dt="2020-05-21T06:19:52.500" v="5" actId="26606"/>
          <ac:spMkLst>
            <pc:docMk/>
            <pc:sldMk cId="598680126" sldId="256"/>
            <ac:spMk id="13" creationId="{AF2F604E-43BE-4DC3-B983-E071523364F8}"/>
          </ac:spMkLst>
        </pc:spChg>
        <pc:spChg chg="add del">
          <ac:chgData name="Dissanayake, Udeshika" userId="9fd34fce-1173-4217-b7f2-92972e546420" providerId="ADAL" clId="{28AE423C-9F90-46D5-9649-5C8B99F21A8D}" dt="2020-05-21T06:19:52.500" v="5" actId="26606"/>
          <ac:spMkLst>
            <pc:docMk/>
            <pc:sldMk cId="598680126" sldId="256"/>
            <ac:spMk id="15" creationId="{08C9B587-E65E-4B52-B37C-ABEBB6E87928}"/>
          </ac:spMkLst>
        </pc:spChg>
        <pc:spChg chg="add del">
          <ac:chgData name="Dissanayake, Udeshika" userId="9fd34fce-1173-4217-b7f2-92972e546420" providerId="ADAL" clId="{28AE423C-9F90-46D5-9649-5C8B99F21A8D}" dt="2020-05-21T06:19:53.826" v="7" actId="26606"/>
          <ac:spMkLst>
            <pc:docMk/>
            <pc:sldMk cId="598680126" sldId="256"/>
            <ac:spMk id="17" creationId="{74426AB7-D619-4515-962A-BC83909EC015}"/>
          </ac:spMkLst>
        </pc:spChg>
        <pc:spChg chg="add del">
          <ac:chgData name="Dissanayake, Udeshika" userId="9fd34fce-1173-4217-b7f2-92972e546420" providerId="ADAL" clId="{28AE423C-9F90-46D5-9649-5C8B99F21A8D}" dt="2020-05-21T06:19:53.826" v="7" actId="26606"/>
          <ac:spMkLst>
            <pc:docMk/>
            <pc:sldMk cId="598680126" sldId="256"/>
            <ac:spMk id="18" creationId="{DE47DF98-723F-4AAC-ABCF-CACBC438F78F}"/>
          </ac:spMkLst>
        </pc:spChg>
        <pc:spChg chg="add del">
          <ac:chgData name="Dissanayake, Udeshika" userId="9fd34fce-1173-4217-b7f2-92972e546420" providerId="ADAL" clId="{28AE423C-9F90-46D5-9649-5C8B99F21A8D}" dt="2020-05-21T06:19:53.826" v="7" actId="26606"/>
          <ac:spMkLst>
            <pc:docMk/>
            <pc:sldMk cId="598680126" sldId="256"/>
            <ac:spMk id="20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6:19:55.442" v="9" actId="26606"/>
          <ac:spMkLst>
            <pc:docMk/>
            <pc:sldMk cId="598680126" sldId="256"/>
            <ac:spMk id="22" creationId="{E45B1D5C-0827-4AF0-8186-11FC5A8B8B92}"/>
          </ac:spMkLst>
        </pc:spChg>
        <pc:spChg chg="add del">
          <ac:chgData name="Dissanayake, Udeshika" userId="9fd34fce-1173-4217-b7f2-92972e546420" providerId="ADAL" clId="{28AE423C-9F90-46D5-9649-5C8B99F21A8D}" dt="2020-05-21T06:19:55.442" v="9" actId="26606"/>
          <ac:spMkLst>
            <pc:docMk/>
            <pc:sldMk cId="598680126" sldId="256"/>
            <ac:spMk id="23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6:19:55.442" v="9" actId="26606"/>
          <ac:spMkLst>
            <pc:docMk/>
            <pc:sldMk cId="598680126" sldId="256"/>
            <ac:spMk id="24" creationId="{99413ED5-9ED4-4772-BCE4-2BCAE6B12E35}"/>
          </ac:spMkLst>
        </pc:spChg>
        <pc:spChg chg="add del">
          <ac:chgData name="Dissanayake, Udeshika" userId="9fd34fce-1173-4217-b7f2-92972e546420" providerId="ADAL" clId="{28AE423C-9F90-46D5-9649-5C8B99F21A8D}" dt="2020-05-21T06:19:55.442" v="9" actId="26606"/>
          <ac:spMkLst>
            <pc:docMk/>
            <pc:sldMk cId="598680126" sldId="256"/>
            <ac:spMk id="25" creationId="{04357C93-F0CB-4A1C-8F77-4E9063789819}"/>
          </ac:spMkLst>
        </pc:spChg>
        <pc:spChg chg="add del">
          <ac:chgData name="Dissanayake, Udeshika" userId="9fd34fce-1173-4217-b7f2-92972e546420" providerId="ADAL" clId="{28AE423C-9F90-46D5-9649-5C8B99F21A8D}" dt="2020-05-21T06:19:55.442" v="9" actId="26606"/>
          <ac:spMkLst>
            <pc:docMk/>
            <pc:sldMk cId="598680126" sldId="256"/>
            <ac:spMk id="26" creationId="{90F533E9-6690-41A8-A372-4C6C622D028D}"/>
          </ac:spMkLst>
        </pc:spChg>
        <pc:spChg chg="add del">
          <ac:chgData name="Dissanayake, Udeshika" userId="9fd34fce-1173-4217-b7f2-92972e546420" providerId="ADAL" clId="{28AE423C-9F90-46D5-9649-5C8B99F21A8D}" dt="2020-05-21T06:19:57.733" v="11" actId="26606"/>
          <ac:spMkLst>
            <pc:docMk/>
            <pc:sldMk cId="598680126" sldId="256"/>
            <ac:spMk id="28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6:19:59.070" v="13" actId="26606"/>
          <ac:spMkLst>
            <pc:docMk/>
            <pc:sldMk cId="598680126" sldId="256"/>
            <ac:spMk id="30" creationId="{AB45A142-4255-493C-8284-5D566C121B10}"/>
          </ac:spMkLst>
        </pc:spChg>
        <pc:spChg chg="add del">
          <ac:chgData name="Dissanayake, Udeshika" userId="9fd34fce-1173-4217-b7f2-92972e546420" providerId="ADAL" clId="{28AE423C-9F90-46D5-9649-5C8B99F21A8D}" dt="2020-05-21T06:19:59.070" v="13" actId="26606"/>
          <ac:spMkLst>
            <pc:docMk/>
            <pc:sldMk cId="598680126" sldId="256"/>
            <ac:spMk id="31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6:20:06.859" v="15" actId="26606"/>
          <ac:spMkLst>
            <pc:docMk/>
            <pc:sldMk cId="598680126" sldId="256"/>
            <ac:spMk id="34" creationId="{35555856-9970-4BC3-9AA9-6A917F53AFBD}"/>
          </ac:spMkLst>
        </pc:spChg>
        <pc:spChg chg="add del">
          <ac:chgData name="Dissanayake, Udeshika" userId="9fd34fce-1173-4217-b7f2-92972e546420" providerId="ADAL" clId="{28AE423C-9F90-46D5-9649-5C8B99F21A8D}" dt="2020-05-21T06:20:06.859" v="15" actId="26606"/>
          <ac:spMkLst>
            <pc:docMk/>
            <pc:sldMk cId="598680126" sldId="256"/>
            <ac:spMk id="36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6:20:06.859" v="15" actId="26606"/>
          <ac:spMkLst>
            <pc:docMk/>
            <pc:sldMk cId="598680126" sldId="256"/>
            <ac:spMk id="37" creationId="{13722DD7-BA73-4776-93A3-94491FEF7260}"/>
          </ac:spMkLst>
        </pc:spChg>
        <pc:spChg chg="add del">
          <ac:chgData name="Dissanayake, Udeshika" userId="9fd34fce-1173-4217-b7f2-92972e546420" providerId="ADAL" clId="{28AE423C-9F90-46D5-9649-5C8B99F21A8D}" dt="2020-05-21T06:20:13.687" v="17" actId="26606"/>
          <ac:spMkLst>
            <pc:docMk/>
            <pc:sldMk cId="598680126" sldId="256"/>
            <ac:spMk id="39" creationId="{87CC2527-562A-4F69-B487-4371E5B243E7}"/>
          </ac:spMkLst>
        </pc:spChg>
        <pc:spChg chg="add del">
          <ac:chgData name="Dissanayake, Udeshika" userId="9fd34fce-1173-4217-b7f2-92972e546420" providerId="ADAL" clId="{28AE423C-9F90-46D5-9649-5C8B99F21A8D}" dt="2020-05-21T06:20:13.687" v="17" actId="26606"/>
          <ac:spMkLst>
            <pc:docMk/>
            <pc:sldMk cId="598680126" sldId="256"/>
            <ac:spMk id="40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6:20:16.754" v="19" actId="26606"/>
          <ac:spMkLst>
            <pc:docMk/>
            <pc:sldMk cId="598680126" sldId="256"/>
            <ac:spMk id="43" creationId="{74426AB7-D619-4515-962A-BC83909EC015}"/>
          </ac:spMkLst>
        </pc:spChg>
        <pc:spChg chg="add del">
          <ac:chgData name="Dissanayake, Udeshika" userId="9fd34fce-1173-4217-b7f2-92972e546420" providerId="ADAL" clId="{28AE423C-9F90-46D5-9649-5C8B99F21A8D}" dt="2020-05-21T06:20:16.754" v="19" actId="26606"/>
          <ac:spMkLst>
            <pc:docMk/>
            <pc:sldMk cId="598680126" sldId="256"/>
            <ac:spMk id="44" creationId="{DE47DF98-723F-4AAC-ABCF-CACBC438F78F}"/>
          </ac:spMkLst>
        </pc:spChg>
        <pc:spChg chg="add del">
          <ac:chgData name="Dissanayake, Udeshika" userId="9fd34fce-1173-4217-b7f2-92972e546420" providerId="ADAL" clId="{28AE423C-9F90-46D5-9649-5C8B99F21A8D}" dt="2020-05-21T06:20:16.754" v="19" actId="26606"/>
          <ac:spMkLst>
            <pc:docMk/>
            <pc:sldMk cId="598680126" sldId="256"/>
            <ac:spMk id="46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6:20:18.317" v="21" actId="26606"/>
          <ac:spMkLst>
            <pc:docMk/>
            <pc:sldMk cId="598680126" sldId="256"/>
            <ac:spMk id="48" creationId="{E45B1D5C-0827-4AF0-8186-11FC5A8B8B92}"/>
          </ac:spMkLst>
        </pc:spChg>
        <pc:spChg chg="add del">
          <ac:chgData name="Dissanayake, Udeshika" userId="9fd34fce-1173-4217-b7f2-92972e546420" providerId="ADAL" clId="{28AE423C-9F90-46D5-9649-5C8B99F21A8D}" dt="2020-05-21T06:20:18.317" v="21" actId="26606"/>
          <ac:spMkLst>
            <pc:docMk/>
            <pc:sldMk cId="598680126" sldId="256"/>
            <ac:spMk id="49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6:20:18.317" v="21" actId="26606"/>
          <ac:spMkLst>
            <pc:docMk/>
            <pc:sldMk cId="598680126" sldId="256"/>
            <ac:spMk id="50" creationId="{99413ED5-9ED4-4772-BCE4-2BCAE6B12E35}"/>
          </ac:spMkLst>
        </pc:spChg>
        <pc:spChg chg="add del">
          <ac:chgData name="Dissanayake, Udeshika" userId="9fd34fce-1173-4217-b7f2-92972e546420" providerId="ADAL" clId="{28AE423C-9F90-46D5-9649-5C8B99F21A8D}" dt="2020-05-21T06:20:18.317" v="21" actId="26606"/>
          <ac:spMkLst>
            <pc:docMk/>
            <pc:sldMk cId="598680126" sldId="256"/>
            <ac:spMk id="51" creationId="{04357C93-F0CB-4A1C-8F77-4E9063789819}"/>
          </ac:spMkLst>
        </pc:spChg>
        <pc:spChg chg="add del">
          <ac:chgData name="Dissanayake, Udeshika" userId="9fd34fce-1173-4217-b7f2-92972e546420" providerId="ADAL" clId="{28AE423C-9F90-46D5-9649-5C8B99F21A8D}" dt="2020-05-21T06:20:18.317" v="21" actId="26606"/>
          <ac:spMkLst>
            <pc:docMk/>
            <pc:sldMk cId="598680126" sldId="256"/>
            <ac:spMk id="52" creationId="{90F533E9-6690-41A8-A372-4C6C622D028D}"/>
          </ac:spMkLst>
        </pc:spChg>
        <pc:spChg chg="add del">
          <ac:chgData name="Dissanayake, Udeshika" userId="9fd34fce-1173-4217-b7f2-92972e546420" providerId="ADAL" clId="{28AE423C-9F90-46D5-9649-5C8B99F21A8D}" dt="2020-05-21T06:20:20.187" v="23" actId="26606"/>
          <ac:spMkLst>
            <pc:docMk/>
            <pc:sldMk cId="598680126" sldId="256"/>
            <ac:spMk id="54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7:45:03.087" v="25" actId="26606"/>
          <ac:spMkLst>
            <pc:docMk/>
            <pc:sldMk cId="598680126" sldId="256"/>
            <ac:spMk id="56" creationId="{35555856-9970-4BC3-9AA9-6A917F53AFBD}"/>
          </ac:spMkLst>
        </pc:spChg>
        <pc:spChg chg="add del">
          <ac:chgData name="Dissanayake, Udeshika" userId="9fd34fce-1173-4217-b7f2-92972e546420" providerId="ADAL" clId="{28AE423C-9F90-46D5-9649-5C8B99F21A8D}" dt="2020-05-21T07:45:03.087" v="25" actId="26606"/>
          <ac:spMkLst>
            <pc:docMk/>
            <pc:sldMk cId="598680126" sldId="256"/>
            <ac:spMk id="58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7:45:03.087" v="25" actId="26606"/>
          <ac:spMkLst>
            <pc:docMk/>
            <pc:sldMk cId="598680126" sldId="256"/>
            <ac:spMk id="59" creationId="{13722DD7-BA73-4776-93A3-94491FEF7260}"/>
          </ac:spMkLst>
        </pc:spChg>
        <pc:spChg chg="add del">
          <ac:chgData name="Dissanayake, Udeshika" userId="9fd34fce-1173-4217-b7f2-92972e546420" providerId="ADAL" clId="{28AE423C-9F90-46D5-9649-5C8B99F21A8D}" dt="2020-05-21T07:45:06.308" v="27" actId="26606"/>
          <ac:spMkLst>
            <pc:docMk/>
            <pc:sldMk cId="598680126" sldId="256"/>
            <ac:spMk id="61" creationId="{87CC2527-562A-4F69-B487-4371E5B243E7}"/>
          </ac:spMkLst>
        </pc:spChg>
        <pc:spChg chg="add del">
          <ac:chgData name="Dissanayake, Udeshika" userId="9fd34fce-1173-4217-b7f2-92972e546420" providerId="ADAL" clId="{28AE423C-9F90-46D5-9649-5C8B99F21A8D}" dt="2020-05-21T07:45:06.308" v="27" actId="26606"/>
          <ac:spMkLst>
            <pc:docMk/>
            <pc:sldMk cId="598680126" sldId="256"/>
            <ac:spMk id="62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7:45:09.301" v="29" actId="26606"/>
          <ac:spMkLst>
            <pc:docMk/>
            <pc:sldMk cId="598680126" sldId="256"/>
            <ac:spMk id="65" creationId="{71B2258F-86CA-4D4D-8270-BC05FCDEBFB3}"/>
          </ac:spMkLst>
        </pc:spChg>
        <pc:spChg chg="add del">
          <ac:chgData name="Dissanayake, Udeshika" userId="9fd34fce-1173-4217-b7f2-92972e546420" providerId="ADAL" clId="{28AE423C-9F90-46D5-9649-5C8B99F21A8D}" dt="2020-05-21T07:45:09.301" v="29" actId="26606"/>
          <ac:spMkLst>
            <pc:docMk/>
            <pc:sldMk cId="598680126" sldId="256"/>
            <ac:spMk id="66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7:45:10.423" v="31" actId="26606"/>
          <ac:spMkLst>
            <pc:docMk/>
            <pc:sldMk cId="598680126" sldId="256"/>
            <ac:spMk id="68" creationId="{0671A8AE-40A1-4631-A6B8-581AFF065482}"/>
          </ac:spMkLst>
        </pc:spChg>
        <pc:spChg chg="add del">
          <ac:chgData name="Dissanayake, Udeshika" userId="9fd34fce-1173-4217-b7f2-92972e546420" providerId="ADAL" clId="{28AE423C-9F90-46D5-9649-5C8B99F21A8D}" dt="2020-05-21T07:45:10.423" v="31" actId="26606"/>
          <ac:spMkLst>
            <pc:docMk/>
            <pc:sldMk cId="598680126" sldId="256"/>
            <ac:spMk id="69" creationId="{AB58EF07-17C2-48CF-ABB0-EEF1F17CB8F0}"/>
          </ac:spMkLst>
        </pc:spChg>
        <pc:spChg chg="add del">
          <ac:chgData name="Dissanayake, Udeshika" userId="9fd34fce-1173-4217-b7f2-92972e546420" providerId="ADAL" clId="{28AE423C-9F90-46D5-9649-5C8B99F21A8D}" dt="2020-05-21T07:45:10.423" v="31" actId="26606"/>
          <ac:spMkLst>
            <pc:docMk/>
            <pc:sldMk cId="598680126" sldId="256"/>
            <ac:spMk id="70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7:45:10.423" v="31" actId="26606"/>
          <ac:spMkLst>
            <pc:docMk/>
            <pc:sldMk cId="598680126" sldId="256"/>
            <ac:spMk id="71" creationId="{AF2F604E-43BE-4DC3-B983-E071523364F8}"/>
          </ac:spMkLst>
        </pc:spChg>
        <pc:spChg chg="add del">
          <ac:chgData name="Dissanayake, Udeshika" userId="9fd34fce-1173-4217-b7f2-92972e546420" providerId="ADAL" clId="{28AE423C-9F90-46D5-9649-5C8B99F21A8D}" dt="2020-05-21T07:45:10.423" v="31" actId="26606"/>
          <ac:spMkLst>
            <pc:docMk/>
            <pc:sldMk cId="598680126" sldId="256"/>
            <ac:spMk id="72" creationId="{08C9B587-E65E-4B52-B37C-ABEBB6E87928}"/>
          </ac:spMkLst>
        </pc:spChg>
        <pc:spChg chg="add del">
          <ac:chgData name="Dissanayake, Udeshika" userId="9fd34fce-1173-4217-b7f2-92972e546420" providerId="ADAL" clId="{28AE423C-9F90-46D5-9649-5C8B99F21A8D}" dt="2020-05-21T07:45:11.871" v="33" actId="26606"/>
          <ac:spMkLst>
            <pc:docMk/>
            <pc:sldMk cId="598680126" sldId="256"/>
            <ac:spMk id="74" creationId="{74426AB7-D619-4515-962A-BC83909EC015}"/>
          </ac:spMkLst>
        </pc:spChg>
        <pc:spChg chg="add del">
          <ac:chgData name="Dissanayake, Udeshika" userId="9fd34fce-1173-4217-b7f2-92972e546420" providerId="ADAL" clId="{28AE423C-9F90-46D5-9649-5C8B99F21A8D}" dt="2020-05-21T07:45:11.871" v="33" actId="26606"/>
          <ac:spMkLst>
            <pc:docMk/>
            <pc:sldMk cId="598680126" sldId="256"/>
            <ac:spMk id="75" creationId="{DE47DF98-723F-4AAC-ABCF-CACBC438F78F}"/>
          </ac:spMkLst>
        </pc:spChg>
        <pc:spChg chg="add del">
          <ac:chgData name="Dissanayake, Udeshika" userId="9fd34fce-1173-4217-b7f2-92972e546420" providerId="ADAL" clId="{28AE423C-9F90-46D5-9649-5C8B99F21A8D}" dt="2020-05-21T07:45:11.871" v="33" actId="26606"/>
          <ac:spMkLst>
            <pc:docMk/>
            <pc:sldMk cId="598680126" sldId="256"/>
            <ac:spMk id="77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7:45:15.039" v="35" actId="26606"/>
          <ac:spMkLst>
            <pc:docMk/>
            <pc:sldMk cId="598680126" sldId="256"/>
            <ac:spMk id="79" creationId="{E45B1D5C-0827-4AF0-8186-11FC5A8B8B92}"/>
          </ac:spMkLst>
        </pc:spChg>
        <pc:spChg chg="add del">
          <ac:chgData name="Dissanayake, Udeshika" userId="9fd34fce-1173-4217-b7f2-92972e546420" providerId="ADAL" clId="{28AE423C-9F90-46D5-9649-5C8B99F21A8D}" dt="2020-05-21T07:45:15.039" v="35" actId="26606"/>
          <ac:spMkLst>
            <pc:docMk/>
            <pc:sldMk cId="598680126" sldId="256"/>
            <ac:spMk id="80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7:45:15.039" v="35" actId="26606"/>
          <ac:spMkLst>
            <pc:docMk/>
            <pc:sldMk cId="598680126" sldId="256"/>
            <ac:spMk id="81" creationId="{99413ED5-9ED4-4772-BCE4-2BCAE6B12E35}"/>
          </ac:spMkLst>
        </pc:spChg>
        <pc:spChg chg="add del">
          <ac:chgData name="Dissanayake, Udeshika" userId="9fd34fce-1173-4217-b7f2-92972e546420" providerId="ADAL" clId="{28AE423C-9F90-46D5-9649-5C8B99F21A8D}" dt="2020-05-21T07:45:15.039" v="35" actId="26606"/>
          <ac:spMkLst>
            <pc:docMk/>
            <pc:sldMk cId="598680126" sldId="256"/>
            <ac:spMk id="82" creationId="{04357C93-F0CB-4A1C-8F77-4E9063789819}"/>
          </ac:spMkLst>
        </pc:spChg>
        <pc:spChg chg="add del">
          <ac:chgData name="Dissanayake, Udeshika" userId="9fd34fce-1173-4217-b7f2-92972e546420" providerId="ADAL" clId="{28AE423C-9F90-46D5-9649-5C8B99F21A8D}" dt="2020-05-21T07:45:15.039" v="35" actId="26606"/>
          <ac:spMkLst>
            <pc:docMk/>
            <pc:sldMk cId="598680126" sldId="256"/>
            <ac:spMk id="83" creationId="{90F533E9-6690-41A8-A372-4C6C622D028D}"/>
          </ac:spMkLst>
        </pc:spChg>
        <pc:spChg chg="add del">
          <ac:chgData name="Dissanayake, Udeshika" userId="9fd34fce-1173-4217-b7f2-92972e546420" providerId="ADAL" clId="{28AE423C-9F90-46D5-9649-5C8B99F21A8D}" dt="2020-05-21T07:45:17.249" v="37" actId="26606"/>
          <ac:spMkLst>
            <pc:docMk/>
            <pc:sldMk cId="598680126" sldId="256"/>
            <ac:spMk id="85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07:45:21.723" v="39" actId="26606"/>
          <ac:spMkLst>
            <pc:docMk/>
            <pc:sldMk cId="598680126" sldId="256"/>
            <ac:spMk id="87" creationId="{AB45A142-4255-493C-8284-5D566C121B10}"/>
          </ac:spMkLst>
        </pc:spChg>
        <pc:spChg chg="add del">
          <ac:chgData name="Dissanayake, Udeshika" userId="9fd34fce-1173-4217-b7f2-92972e546420" providerId="ADAL" clId="{28AE423C-9F90-46D5-9649-5C8B99F21A8D}" dt="2020-05-21T07:45:21.723" v="39" actId="26606"/>
          <ac:spMkLst>
            <pc:docMk/>
            <pc:sldMk cId="598680126" sldId="256"/>
            <ac:spMk id="88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10:10:27.431" v="427" actId="26606"/>
          <ac:spMkLst>
            <pc:docMk/>
            <pc:sldMk cId="598680126" sldId="256"/>
            <ac:spMk id="91" creationId="{35555856-9970-4BC3-9AA9-6A917F53AFBD}"/>
          </ac:spMkLst>
        </pc:spChg>
        <pc:spChg chg="add mod ord">
          <ac:chgData name="Dissanayake, Udeshika" userId="9fd34fce-1173-4217-b7f2-92972e546420" providerId="ADAL" clId="{28AE423C-9F90-46D5-9649-5C8B99F21A8D}" dt="2020-05-21T10:10:27.431" v="427" actId="26606"/>
          <ac:spMkLst>
            <pc:docMk/>
            <pc:sldMk cId="598680126" sldId="256"/>
            <ac:spMk id="93" creationId="{F2D55B39-7973-4EB2-9E7F-C8550D532F2D}"/>
          </ac:spMkLst>
        </pc:spChg>
        <pc:spChg chg="add del">
          <ac:chgData name="Dissanayake, Udeshika" userId="9fd34fce-1173-4217-b7f2-92972e546420" providerId="ADAL" clId="{28AE423C-9F90-46D5-9649-5C8B99F21A8D}" dt="2020-05-21T10:10:27.431" v="427" actId="26606"/>
          <ac:spMkLst>
            <pc:docMk/>
            <pc:sldMk cId="598680126" sldId="256"/>
            <ac:spMk id="94" creationId="{13722DD7-BA73-4776-93A3-94491FEF7260}"/>
          </ac:spMkLst>
        </pc:spChg>
        <pc:spChg chg="add del">
          <ac:chgData name="Dissanayake, Udeshika" userId="9fd34fce-1173-4217-b7f2-92972e546420" providerId="ADAL" clId="{28AE423C-9F90-46D5-9649-5C8B99F21A8D}" dt="2020-05-21T10:10:23.303" v="422" actId="26606"/>
          <ac:spMkLst>
            <pc:docMk/>
            <pc:sldMk cId="598680126" sldId="256"/>
            <ac:spMk id="99" creationId="{E91DC736-0EF8-4F87-9146-EBF1D2EE4D3D}"/>
          </ac:spMkLst>
        </pc:spChg>
        <pc:spChg chg="add del">
          <ac:chgData name="Dissanayake, Udeshika" userId="9fd34fce-1173-4217-b7f2-92972e546420" providerId="ADAL" clId="{28AE423C-9F90-46D5-9649-5C8B99F21A8D}" dt="2020-05-21T10:10:23.303" v="422" actId="26606"/>
          <ac:spMkLst>
            <pc:docMk/>
            <pc:sldMk cId="598680126" sldId="256"/>
            <ac:spMk id="101" creationId="{097CD68E-23E3-4007-8847-CD0944C4F7BE}"/>
          </ac:spMkLst>
        </pc:spChg>
        <pc:spChg chg="add del">
          <ac:chgData name="Dissanayake, Udeshika" userId="9fd34fce-1173-4217-b7f2-92972e546420" providerId="ADAL" clId="{28AE423C-9F90-46D5-9649-5C8B99F21A8D}" dt="2020-05-21T10:10:23.303" v="422" actId="26606"/>
          <ac:spMkLst>
            <pc:docMk/>
            <pc:sldMk cId="598680126" sldId="256"/>
            <ac:spMk id="103" creationId="{AF2F604E-43BE-4DC3-B983-E071523364F8}"/>
          </ac:spMkLst>
        </pc:spChg>
        <pc:spChg chg="add del">
          <ac:chgData name="Dissanayake, Udeshika" userId="9fd34fce-1173-4217-b7f2-92972e546420" providerId="ADAL" clId="{28AE423C-9F90-46D5-9649-5C8B99F21A8D}" dt="2020-05-21T10:10:23.303" v="422" actId="26606"/>
          <ac:spMkLst>
            <pc:docMk/>
            <pc:sldMk cId="598680126" sldId="256"/>
            <ac:spMk id="105" creationId="{08C9B587-E65E-4B52-B37C-ABEBB6E87928}"/>
          </ac:spMkLst>
        </pc:spChg>
        <pc:spChg chg="add del">
          <ac:chgData name="Dissanayake, Udeshika" userId="9fd34fce-1173-4217-b7f2-92972e546420" providerId="ADAL" clId="{28AE423C-9F90-46D5-9649-5C8B99F21A8D}" dt="2020-05-21T10:10:26.364" v="424" actId="26606"/>
          <ac:spMkLst>
            <pc:docMk/>
            <pc:sldMk cId="598680126" sldId="256"/>
            <ac:spMk id="107" creationId="{08C9B587-E65E-4B52-B37C-ABEBB6E87928}"/>
          </ac:spMkLst>
        </pc:spChg>
        <pc:spChg chg="add del">
          <ac:chgData name="Dissanayake, Udeshika" userId="9fd34fce-1173-4217-b7f2-92972e546420" providerId="ADAL" clId="{28AE423C-9F90-46D5-9649-5C8B99F21A8D}" dt="2020-05-21T10:10:26.364" v="424" actId="26606"/>
          <ac:spMkLst>
            <pc:docMk/>
            <pc:sldMk cId="598680126" sldId="256"/>
            <ac:spMk id="108" creationId="{55666830-9A19-4E01-8505-D6C7F9AC5665}"/>
          </ac:spMkLst>
        </pc:spChg>
        <pc:spChg chg="add del">
          <ac:chgData name="Dissanayake, Udeshika" userId="9fd34fce-1173-4217-b7f2-92972e546420" providerId="ADAL" clId="{28AE423C-9F90-46D5-9649-5C8B99F21A8D}" dt="2020-05-21T10:10:26.364" v="424" actId="26606"/>
          <ac:spMkLst>
            <pc:docMk/>
            <pc:sldMk cId="598680126" sldId="256"/>
            <ac:spMk id="109" creationId="{AE9FC877-7FB6-4D22-9988-35420644E202}"/>
          </ac:spMkLst>
        </pc:spChg>
        <pc:spChg chg="add del">
          <ac:chgData name="Dissanayake, Udeshika" userId="9fd34fce-1173-4217-b7f2-92972e546420" providerId="ADAL" clId="{28AE423C-9F90-46D5-9649-5C8B99F21A8D}" dt="2020-05-21T10:10:26.364" v="424" actId="26606"/>
          <ac:spMkLst>
            <pc:docMk/>
            <pc:sldMk cId="598680126" sldId="256"/>
            <ac:spMk id="110" creationId="{E41809D1-F12E-46BB-B804-5F209D325E8B}"/>
          </ac:spMkLst>
        </pc:spChg>
        <pc:spChg chg="add del">
          <ac:chgData name="Dissanayake, Udeshika" userId="9fd34fce-1173-4217-b7f2-92972e546420" providerId="ADAL" clId="{28AE423C-9F90-46D5-9649-5C8B99F21A8D}" dt="2020-05-21T10:10:26.364" v="424" actId="26606"/>
          <ac:spMkLst>
            <pc:docMk/>
            <pc:sldMk cId="598680126" sldId="256"/>
            <ac:spMk id="111" creationId="{AF2F604E-43BE-4DC3-B983-E071523364F8}"/>
          </ac:spMkLst>
        </pc:spChg>
        <pc:spChg chg="add del">
          <ac:chgData name="Dissanayake, Udeshika" userId="9fd34fce-1173-4217-b7f2-92972e546420" providerId="ADAL" clId="{28AE423C-9F90-46D5-9649-5C8B99F21A8D}" dt="2020-05-21T10:10:27.400" v="426" actId="26606"/>
          <ac:spMkLst>
            <pc:docMk/>
            <pc:sldMk cId="598680126" sldId="256"/>
            <ac:spMk id="113" creationId="{71B2258F-86CA-4D4D-8270-BC05FCDEBFB3}"/>
          </ac:spMkLst>
        </pc:spChg>
        <pc:spChg chg="add">
          <ac:chgData name="Dissanayake, Udeshika" userId="9fd34fce-1173-4217-b7f2-92972e546420" providerId="ADAL" clId="{28AE423C-9F90-46D5-9649-5C8B99F21A8D}" dt="2020-05-21T10:10:27.431" v="427" actId="26606"/>
          <ac:spMkLst>
            <pc:docMk/>
            <pc:sldMk cId="598680126" sldId="256"/>
            <ac:spMk id="115" creationId="{E91DC736-0EF8-4F87-9146-EBF1D2EE4D3D}"/>
          </ac:spMkLst>
        </pc:spChg>
        <pc:spChg chg="add">
          <ac:chgData name="Dissanayake, Udeshika" userId="9fd34fce-1173-4217-b7f2-92972e546420" providerId="ADAL" clId="{28AE423C-9F90-46D5-9649-5C8B99F21A8D}" dt="2020-05-21T10:10:27.431" v="427" actId="26606"/>
          <ac:spMkLst>
            <pc:docMk/>
            <pc:sldMk cId="598680126" sldId="256"/>
            <ac:spMk id="116" creationId="{097CD68E-23E3-4007-8847-CD0944C4F7BE}"/>
          </ac:spMkLst>
        </pc:spChg>
        <pc:spChg chg="add">
          <ac:chgData name="Dissanayake, Udeshika" userId="9fd34fce-1173-4217-b7f2-92972e546420" providerId="ADAL" clId="{28AE423C-9F90-46D5-9649-5C8B99F21A8D}" dt="2020-05-21T10:10:27.431" v="427" actId="26606"/>
          <ac:spMkLst>
            <pc:docMk/>
            <pc:sldMk cId="598680126" sldId="256"/>
            <ac:spMk id="117" creationId="{AF2F604E-43BE-4DC3-B983-E071523364F8}"/>
          </ac:spMkLst>
        </pc:spChg>
        <pc:spChg chg="add">
          <ac:chgData name="Dissanayake, Udeshika" userId="9fd34fce-1173-4217-b7f2-92972e546420" providerId="ADAL" clId="{28AE423C-9F90-46D5-9649-5C8B99F21A8D}" dt="2020-05-21T10:10:27.431" v="427" actId="26606"/>
          <ac:spMkLst>
            <pc:docMk/>
            <pc:sldMk cId="598680126" sldId="256"/>
            <ac:spMk id="118" creationId="{08C9B587-E65E-4B52-B37C-ABEBB6E87928}"/>
          </ac:spMkLst>
        </pc:spChg>
        <pc:picChg chg="add mod">
          <ac:chgData name="Dissanayake, Udeshika" userId="9fd34fce-1173-4217-b7f2-92972e546420" providerId="ADAL" clId="{28AE423C-9F90-46D5-9649-5C8B99F21A8D}" dt="2020-05-21T10:10:27.431" v="427" actId="26606"/>
          <ac:picMkLst>
            <pc:docMk/>
            <pc:sldMk cId="598680126" sldId="256"/>
            <ac:picMk id="4" creationId="{8195D253-26E8-480C-842E-829D649BF8C2}"/>
          </ac:picMkLst>
        </pc:picChg>
        <pc:picChg chg="add del">
          <ac:chgData name="Dissanayake, Udeshika" userId="9fd34fce-1173-4217-b7f2-92972e546420" providerId="ADAL" clId="{28AE423C-9F90-46D5-9649-5C8B99F21A8D}" dt="2020-05-21T06:20:06.859" v="15" actId="26606"/>
          <ac:picMkLst>
            <pc:docMk/>
            <pc:sldMk cId="598680126" sldId="256"/>
            <ac:picMk id="35" creationId="{7F487851-BFAF-46D8-A1ED-50CAD6E46F59}"/>
          </ac:picMkLst>
        </pc:picChg>
        <pc:picChg chg="add del">
          <ac:chgData name="Dissanayake, Udeshika" userId="9fd34fce-1173-4217-b7f2-92972e546420" providerId="ADAL" clId="{28AE423C-9F90-46D5-9649-5C8B99F21A8D}" dt="2020-05-21T07:45:03.087" v="25" actId="26606"/>
          <ac:picMkLst>
            <pc:docMk/>
            <pc:sldMk cId="598680126" sldId="256"/>
            <ac:picMk id="57" creationId="{7F487851-BFAF-46D8-A1ED-50CAD6E46F59}"/>
          </ac:picMkLst>
        </pc:picChg>
        <pc:picChg chg="add del">
          <ac:chgData name="Dissanayake, Udeshika" userId="9fd34fce-1173-4217-b7f2-92972e546420" providerId="ADAL" clId="{28AE423C-9F90-46D5-9649-5C8B99F21A8D}" dt="2020-05-21T10:10:27.431" v="427" actId="26606"/>
          <ac:picMkLst>
            <pc:docMk/>
            <pc:sldMk cId="598680126" sldId="256"/>
            <ac:picMk id="92" creationId="{7F487851-BFAF-46D8-A1ED-50CAD6E46F59}"/>
          </ac:picMkLst>
        </pc:picChg>
        <pc:cxnChg chg="add del">
          <ac:chgData name="Dissanayake, Udeshika" userId="9fd34fce-1173-4217-b7f2-92972e546420" providerId="ADAL" clId="{28AE423C-9F90-46D5-9649-5C8B99F21A8D}" dt="2020-05-21T06:19:53.826" v="7" actId="26606"/>
          <ac:cxnSpMkLst>
            <pc:docMk/>
            <pc:sldMk cId="598680126" sldId="256"/>
            <ac:cxnSpMk id="19" creationId="{EA29FC7C-9308-4FDE-8DCA-405668055B0F}"/>
          </ac:cxnSpMkLst>
        </pc:cxnChg>
        <pc:cxnChg chg="add del">
          <ac:chgData name="Dissanayake, Udeshika" userId="9fd34fce-1173-4217-b7f2-92972e546420" providerId="ADAL" clId="{28AE423C-9F90-46D5-9649-5C8B99F21A8D}" dt="2020-05-21T06:19:59.070" v="13" actId="26606"/>
          <ac:cxnSpMkLst>
            <pc:docMk/>
            <pc:sldMk cId="598680126" sldId="256"/>
            <ac:cxnSpMk id="32" creationId="{38FB9660-F42F-4313-BBC4-47C007FE484C}"/>
          </ac:cxnSpMkLst>
        </pc:cxnChg>
        <pc:cxnChg chg="add del">
          <ac:chgData name="Dissanayake, Udeshika" userId="9fd34fce-1173-4217-b7f2-92972e546420" providerId="ADAL" clId="{28AE423C-9F90-46D5-9649-5C8B99F21A8D}" dt="2020-05-21T06:20:13.687" v="17" actId="26606"/>
          <ac:cxnSpMkLst>
            <pc:docMk/>
            <pc:sldMk cId="598680126" sldId="256"/>
            <ac:cxnSpMk id="41" creationId="{BCDAEC91-5BCE-4B55-9CC0-43EF94CB734B}"/>
          </ac:cxnSpMkLst>
        </pc:cxnChg>
        <pc:cxnChg chg="add del">
          <ac:chgData name="Dissanayake, Udeshika" userId="9fd34fce-1173-4217-b7f2-92972e546420" providerId="ADAL" clId="{28AE423C-9F90-46D5-9649-5C8B99F21A8D}" dt="2020-05-21T06:20:16.754" v="19" actId="26606"/>
          <ac:cxnSpMkLst>
            <pc:docMk/>
            <pc:sldMk cId="598680126" sldId="256"/>
            <ac:cxnSpMk id="45" creationId="{EA29FC7C-9308-4FDE-8DCA-405668055B0F}"/>
          </ac:cxnSpMkLst>
        </pc:cxnChg>
        <pc:cxnChg chg="add del">
          <ac:chgData name="Dissanayake, Udeshika" userId="9fd34fce-1173-4217-b7f2-92972e546420" providerId="ADAL" clId="{28AE423C-9F90-46D5-9649-5C8B99F21A8D}" dt="2020-05-21T07:45:06.308" v="27" actId="26606"/>
          <ac:cxnSpMkLst>
            <pc:docMk/>
            <pc:sldMk cId="598680126" sldId="256"/>
            <ac:cxnSpMk id="63" creationId="{BCDAEC91-5BCE-4B55-9CC0-43EF94CB734B}"/>
          </ac:cxnSpMkLst>
        </pc:cxnChg>
        <pc:cxnChg chg="add del">
          <ac:chgData name="Dissanayake, Udeshika" userId="9fd34fce-1173-4217-b7f2-92972e546420" providerId="ADAL" clId="{28AE423C-9F90-46D5-9649-5C8B99F21A8D}" dt="2020-05-21T07:45:11.871" v="33" actId="26606"/>
          <ac:cxnSpMkLst>
            <pc:docMk/>
            <pc:sldMk cId="598680126" sldId="256"/>
            <ac:cxnSpMk id="76" creationId="{EA29FC7C-9308-4FDE-8DCA-405668055B0F}"/>
          </ac:cxnSpMkLst>
        </pc:cxnChg>
        <pc:cxnChg chg="add del">
          <ac:chgData name="Dissanayake, Udeshika" userId="9fd34fce-1173-4217-b7f2-92972e546420" providerId="ADAL" clId="{28AE423C-9F90-46D5-9649-5C8B99F21A8D}" dt="2020-05-21T07:45:21.723" v="39" actId="26606"/>
          <ac:cxnSpMkLst>
            <pc:docMk/>
            <pc:sldMk cId="598680126" sldId="256"/>
            <ac:cxnSpMk id="89" creationId="{38FB9660-F42F-4313-BBC4-47C007FE484C}"/>
          </ac:cxnSpMkLst>
        </pc:cxnChg>
      </pc:sldChg>
      <pc:sldChg chg="addSp delSp modSp add">
        <pc:chgData name="Dissanayake, Udeshika" userId="9fd34fce-1173-4217-b7f2-92972e546420" providerId="ADAL" clId="{28AE423C-9F90-46D5-9649-5C8B99F21A8D}" dt="2020-05-21T07:54:23.968" v="209" actId="478"/>
        <pc:sldMkLst>
          <pc:docMk/>
          <pc:sldMk cId="946039650" sldId="257"/>
        </pc:sldMkLst>
        <pc:spChg chg="mod">
          <ac:chgData name="Dissanayake, Udeshika" userId="9fd34fce-1173-4217-b7f2-92972e546420" providerId="ADAL" clId="{28AE423C-9F90-46D5-9649-5C8B99F21A8D}" dt="2020-05-21T07:52:12.024" v="109" actId="20577"/>
          <ac:spMkLst>
            <pc:docMk/>
            <pc:sldMk cId="946039650" sldId="257"/>
            <ac:spMk id="2" creationId="{CFFFD51E-91E3-40B7-96C3-96BA116EEC65}"/>
          </ac:spMkLst>
        </pc:spChg>
        <pc:picChg chg="add del mod">
          <ac:chgData name="Dissanayake, Udeshika" userId="9fd34fce-1173-4217-b7f2-92972e546420" providerId="ADAL" clId="{28AE423C-9F90-46D5-9649-5C8B99F21A8D}" dt="2020-05-21T07:54:23.968" v="209" actId="478"/>
          <ac:picMkLst>
            <pc:docMk/>
            <pc:sldMk cId="946039650" sldId="257"/>
            <ac:picMk id="4" creationId="{CC89964E-B519-4392-B183-E1D5A5342437}"/>
          </ac:picMkLst>
        </pc:picChg>
      </pc:sldChg>
      <pc:sldChg chg="modSp add">
        <pc:chgData name="Dissanayake, Udeshika" userId="9fd34fce-1173-4217-b7f2-92972e546420" providerId="ADAL" clId="{28AE423C-9F90-46D5-9649-5C8B99F21A8D}" dt="2020-05-21T07:52:29.358" v="122" actId="20577"/>
        <pc:sldMkLst>
          <pc:docMk/>
          <pc:sldMk cId="1251746229" sldId="258"/>
        </pc:sldMkLst>
        <pc:spChg chg="mod">
          <ac:chgData name="Dissanayake, Udeshika" userId="9fd34fce-1173-4217-b7f2-92972e546420" providerId="ADAL" clId="{28AE423C-9F90-46D5-9649-5C8B99F21A8D}" dt="2020-05-21T07:52:29.358" v="122" actId="20577"/>
          <ac:spMkLst>
            <pc:docMk/>
            <pc:sldMk cId="1251746229" sldId="258"/>
            <ac:spMk id="2" creationId="{BFD3B48D-695B-4D14-905C-B24090DA2C41}"/>
          </ac:spMkLst>
        </pc:spChg>
      </pc:sldChg>
      <pc:sldChg chg="modSp add">
        <pc:chgData name="Dissanayake, Udeshika" userId="9fd34fce-1173-4217-b7f2-92972e546420" providerId="ADAL" clId="{28AE423C-9F90-46D5-9649-5C8B99F21A8D}" dt="2020-05-21T07:52:48.609" v="135" actId="20577"/>
        <pc:sldMkLst>
          <pc:docMk/>
          <pc:sldMk cId="2967932835" sldId="259"/>
        </pc:sldMkLst>
        <pc:spChg chg="mod">
          <ac:chgData name="Dissanayake, Udeshika" userId="9fd34fce-1173-4217-b7f2-92972e546420" providerId="ADAL" clId="{28AE423C-9F90-46D5-9649-5C8B99F21A8D}" dt="2020-05-21T07:52:48.609" v="135" actId="20577"/>
          <ac:spMkLst>
            <pc:docMk/>
            <pc:sldMk cId="2967932835" sldId="259"/>
            <ac:spMk id="2" creationId="{22F0E87E-A5BF-4D6A-8657-56F099E44976}"/>
          </ac:spMkLst>
        </pc:spChg>
      </pc:sldChg>
      <pc:sldChg chg="addSp delSp modSp add mod setBg setClrOvrMap">
        <pc:chgData name="Dissanayake, Udeshika" userId="9fd34fce-1173-4217-b7f2-92972e546420" providerId="ADAL" clId="{28AE423C-9F90-46D5-9649-5C8B99F21A8D}" dt="2020-05-21T10:27:51.900" v="440" actId="14100"/>
        <pc:sldMkLst>
          <pc:docMk/>
          <pc:sldMk cId="1444850237" sldId="260"/>
        </pc:sldMkLst>
        <pc:spChg chg="mod ord">
          <ac:chgData name="Dissanayake, Udeshika" userId="9fd34fce-1173-4217-b7f2-92972e546420" providerId="ADAL" clId="{28AE423C-9F90-46D5-9649-5C8B99F21A8D}" dt="2020-05-21T10:09:11.445" v="416" actId="26606"/>
          <ac:spMkLst>
            <pc:docMk/>
            <pc:sldMk cId="1444850237" sldId="260"/>
            <ac:spMk id="2" creationId="{8C236A4B-1917-4182-B55E-D4FF034FCC07}"/>
          </ac:spMkLst>
        </pc:spChg>
        <pc:spChg chg="add del mod">
          <ac:chgData name="Dissanayake, Udeshika" userId="9fd34fce-1173-4217-b7f2-92972e546420" providerId="ADAL" clId="{28AE423C-9F90-46D5-9649-5C8B99F21A8D}" dt="2020-05-21T07:56:24.389" v="256"/>
          <ac:spMkLst>
            <pc:docMk/>
            <pc:sldMk cId="1444850237" sldId="260"/>
            <ac:spMk id="3" creationId="{D9C56A60-A64C-4022-9E01-4655B2659ACA}"/>
          </ac:spMkLst>
        </pc:spChg>
        <pc:spChg chg="add del">
          <ac:chgData name="Dissanayake, Udeshika" userId="9fd34fce-1173-4217-b7f2-92972e546420" providerId="ADAL" clId="{28AE423C-9F90-46D5-9649-5C8B99F21A8D}" dt="2020-05-21T07:55:05.549" v="211"/>
          <ac:spMkLst>
            <pc:docMk/>
            <pc:sldMk cId="1444850237" sldId="260"/>
            <ac:spMk id="4" creationId="{82DACF92-6B1F-4D3F-8BA6-2A293024BC1B}"/>
          </ac:spMkLst>
        </pc:spChg>
        <pc:spChg chg="add mod">
          <ac:chgData name="Dissanayake, Udeshika" userId="9fd34fce-1173-4217-b7f2-92972e546420" providerId="ADAL" clId="{28AE423C-9F90-46D5-9649-5C8B99F21A8D}" dt="2020-05-21T10:09:11.445" v="416" actId="26606"/>
          <ac:spMkLst>
            <pc:docMk/>
            <pc:sldMk cId="1444850237" sldId="260"/>
            <ac:spMk id="6" creationId="{1265F4EB-BFF6-4BA1-A7B7-356D83752DB4}"/>
          </ac:spMkLst>
        </pc:spChg>
        <pc:spChg chg="add del">
          <ac:chgData name="Dissanayake, Udeshika" userId="9fd34fce-1173-4217-b7f2-92972e546420" providerId="ADAL" clId="{28AE423C-9F90-46D5-9649-5C8B99F21A8D}" dt="2020-05-21T08:25:41.616" v="270" actId="26606"/>
          <ac:spMkLst>
            <pc:docMk/>
            <pc:sldMk cId="1444850237" sldId="260"/>
            <ac:spMk id="8" creationId="{59A309A7-1751-4ABE-A3C1-EEC40366AD89}"/>
          </ac:spMkLst>
        </pc:spChg>
        <pc:spChg chg="add del">
          <ac:chgData name="Dissanayake, Udeshika" userId="9fd34fce-1173-4217-b7f2-92972e546420" providerId="ADAL" clId="{28AE423C-9F90-46D5-9649-5C8B99F21A8D}" dt="2020-05-21T08:25:41.616" v="270" actId="26606"/>
          <ac:spMkLst>
            <pc:docMk/>
            <pc:sldMk cId="1444850237" sldId="260"/>
            <ac:spMk id="9" creationId="{967D8EB6-EAE1-4F9C-B398-83321E287204}"/>
          </ac:spMkLst>
        </pc:spChg>
        <pc:spChg chg="add del">
          <ac:chgData name="Dissanayake, Udeshika" userId="9fd34fce-1173-4217-b7f2-92972e546420" providerId="ADAL" clId="{28AE423C-9F90-46D5-9649-5C8B99F21A8D}" dt="2020-05-21T08:25:54.283" v="274" actId="26606"/>
          <ac:spMkLst>
            <pc:docMk/>
            <pc:sldMk cId="1444850237" sldId="260"/>
            <ac:spMk id="10" creationId="{F4C0B10B-D2C4-4A54-AFAD-3D27DF88BB37}"/>
          </ac:spMkLst>
        </pc:spChg>
        <pc:spChg chg="add del">
          <ac:chgData name="Dissanayake, Udeshika" userId="9fd34fce-1173-4217-b7f2-92972e546420" providerId="ADAL" clId="{28AE423C-9F90-46D5-9649-5C8B99F21A8D}" dt="2020-05-21T08:25:29.126" v="268" actId="26606"/>
          <ac:spMkLst>
            <pc:docMk/>
            <pc:sldMk cId="1444850237" sldId="260"/>
            <ac:spMk id="11" creationId="{201CC55D-ED54-4C5C-95E6-10947BD1103B}"/>
          </ac:spMkLst>
        </pc:spChg>
        <pc:spChg chg="add del">
          <ac:chgData name="Dissanayake, Udeshika" userId="9fd34fce-1173-4217-b7f2-92972e546420" providerId="ADAL" clId="{28AE423C-9F90-46D5-9649-5C8B99F21A8D}" dt="2020-05-21T08:25:29.126" v="268" actId="26606"/>
          <ac:spMkLst>
            <pc:docMk/>
            <pc:sldMk cId="1444850237" sldId="260"/>
            <ac:spMk id="17" creationId="{3873B707-463F-40B0-8227-E8CC6C67EB25}"/>
          </ac:spMkLst>
        </pc:spChg>
        <pc:spChg chg="add del">
          <ac:chgData name="Dissanayake, Udeshika" userId="9fd34fce-1173-4217-b7f2-92972e546420" providerId="ADAL" clId="{28AE423C-9F90-46D5-9649-5C8B99F21A8D}" dt="2020-05-21T08:26:40.833" v="296" actId="26606"/>
          <ac:spMkLst>
            <pc:docMk/>
            <pc:sldMk cId="1444850237" sldId="260"/>
            <ac:spMk id="18" creationId="{201CC55D-ED54-4C5C-95E6-10947BD1103B}"/>
          </ac:spMkLst>
        </pc:spChg>
        <pc:spChg chg="add del">
          <ac:chgData name="Dissanayake, Udeshika" userId="9fd34fce-1173-4217-b7f2-92972e546420" providerId="ADAL" clId="{28AE423C-9F90-46D5-9649-5C8B99F21A8D}" dt="2020-05-21T08:25:29.126" v="268" actId="26606"/>
          <ac:spMkLst>
            <pc:docMk/>
            <pc:sldMk cId="1444850237" sldId="260"/>
            <ac:spMk id="19" creationId="{C13237C8-E62C-4F0D-A318-BD6FB6C2D138}"/>
          </ac:spMkLst>
        </pc:spChg>
        <pc:spChg chg="add del">
          <ac:chgData name="Dissanayake, Udeshika" userId="9fd34fce-1173-4217-b7f2-92972e546420" providerId="ADAL" clId="{28AE423C-9F90-46D5-9649-5C8B99F21A8D}" dt="2020-05-21T08:25:29.126" v="268" actId="26606"/>
          <ac:spMkLst>
            <pc:docMk/>
            <pc:sldMk cId="1444850237" sldId="260"/>
            <ac:spMk id="21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08:26:57.575" v="298" actId="26606"/>
          <ac:spMkLst>
            <pc:docMk/>
            <pc:sldMk cId="1444850237" sldId="260"/>
            <ac:spMk id="22" creationId="{201CC55D-ED54-4C5C-95E6-10947BD1103B}"/>
          </ac:spMkLst>
        </pc:spChg>
        <pc:spChg chg="add del">
          <ac:chgData name="Dissanayake, Udeshika" userId="9fd34fce-1173-4217-b7f2-92972e546420" providerId="ADAL" clId="{28AE423C-9F90-46D5-9649-5C8B99F21A8D}" dt="2020-05-21T08:26:40.833" v="296" actId="26606"/>
          <ac:spMkLst>
            <pc:docMk/>
            <pc:sldMk cId="1444850237" sldId="260"/>
            <ac:spMk id="24" creationId="{3873B707-463F-40B0-8227-E8CC6C67EB25}"/>
          </ac:spMkLst>
        </pc:spChg>
        <pc:spChg chg="add del">
          <ac:chgData name="Dissanayake, Udeshika" userId="9fd34fce-1173-4217-b7f2-92972e546420" providerId="ADAL" clId="{28AE423C-9F90-46D5-9649-5C8B99F21A8D}" dt="2020-05-21T08:26:40.833" v="296" actId="26606"/>
          <ac:spMkLst>
            <pc:docMk/>
            <pc:sldMk cId="1444850237" sldId="260"/>
            <ac:spMk id="25" creationId="{C13237C8-E62C-4F0D-A318-BD6FB6C2D138}"/>
          </ac:spMkLst>
        </pc:spChg>
        <pc:spChg chg="add del">
          <ac:chgData name="Dissanayake, Udeshika" userId="9fd34fce-1173-4217-b7f2-92972e546420" providerId="ADAL" clId="{28AE423C-9F90-46D5-9649-5C8B99F21A8D}" dt="2020-05-21T08:26:40.833" v="296" actId="26606"/>
          <ac:spMkLst>
            <pc:docMk/>
            <pc:sldMk cId="1444850237" sldId="260"/>
            <ac:spMk id="26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08:27:09.859" v="300" actId="26606"/>
          <ac:spMkLst>
            <pc:docMk/>
            <pc:sldMk cId="1444850237" sldId="260"/>
            <ac:spMk id="27" creationId="{E862BE82-D00D-42C1-BF16-93AA37870C32}"/>
          </ac:spMkLst>
        </pc:spChg>
        <pc:spChg chg="add del">
          <ac:chgData name="Dissanayake, Udeshika" userId="9fd34fce-1173-4217-b7f2-92972e546420" providerId="ADAL" clId="{28AE423C-9F90-46D5-9649-5C8B99F21A8D}" dt="2020-05-21T08:27:09.859" v="300" actId="26606"/>
          <ac:spMkLst>
            <pc:docMk/>
            <pc:sldMk cId="1444850237" sldId="260"/>
            <ac:spMk id="28" creationId="{F6D92C2D-1D3D-4974-918C-06579FB354A9}"/>
          </ac:spMkLst>
        </pc:spChg>
        <pc:spChg chg="add del">
          <ac:chgData name="Dissanayake, Udeshika" userId="9fd34fce-1173-4217-b7f2-92972e546420" providerId="ADAL" clId="{28AE423C-9F90-46D5-9649-5C8B99F21A8D}" dt="2020-05-21T08:26:57.575" v="298" actId="26606"/>
          <ac:spMkLst>
            <pc:docMk/>
            <pc:sldMk cId="1444850237" sldId="260"/>
            <ac:spMk id="29" creationId="{3873B707-463F-40B0-8227-E8CC6C67EB25}"/>
          </ac:spMkLst>
        </pc:spChg>
        <pc:spChg chg="add del">
          <ac:chgData name="Dissanayake, Udeshika" userId="9fd34fce-1173-4217-b7f2-92972e546420" providerId="ADAL" clId="{28AE423C-9F90-46D5-9649-5C8B99F21A8D}" dt="2020-05-21T08:26:57.575" v="298" actId="26606"/>
          <ac:spMkLst>
            <pc:docMk/>
            <pc:sldMk cId="1444850237" sldId="260"/>
            <ac:spMk id="30" creationId="{C13237C8-E62C-4F0D-A318-BD6FB6C2D138}"/>
          </ac:spMkLst>
        </pc:spChg>
        <pc:spChg chg="add del">
          <ac:chgData name="Dissanayake, Udeshika" userId="9fd34fce-1173-4217-b7f2-92972e546420" providerId="ADAL" clId="{28AE423C-9F90-46D5-9649-5C8B99F21A8D}" dt="2020-05-21T08:26:57.575" v="298" actId="26606"/>
          <ac:spMkLst>
            <pc:docMk/>
            <pc:sldMk cId="1444850237" sldId="260"/>
            <ac:spMk id="31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08:27:21.096" v="302" actId="26606"/>
          <ac:spMkLst>
            <pc:docMk/>
            <pc:sldMk cId="1444850237" sldId="260"/>
            <ac:spMk id="32" creationId="{B0B8DCBA-FEED-46EF-A140-35B904015B49}"/>
          </ac:spMkLst>
        </pc:spChg>
        <pc:spChg chg="add del">
          <ac:chgData name="Dissanayake, Udeshika" userId="9fd34fce-1173-4217-b7f2-92972e546420" providerId="ADAL" clId="{28AE423C-9F90-46D5-9649-5C8B99F21A8D}" dt="2020-05-21T10:04:34.121" v="364" actId="26606"/>
          <ac:spMkLst>
            <pc:docMk/>
            <pc:sldMk cId="1444850237" sldId="260"/>
            <ac:spMk id="34" creationId="{B0B8DCBA-FEED-46EF-A140-35B904015B49}"/>
          </ac:spMkLst>
        </pc:spChg>
        <pc:spChg chg="add del">
          <ac:chgData name="Dissanayake, Udeshika" userId="9fd34fce-1173-4217-b7f2-92972e546420" providerId="ADAL" clId="{28AE423C-9F90-46D5-9649-5C8B99F21A8D}" dt="2020-05-21T10:04:44.848" v="370" actId="26606"/>
          <ac:spMkLst>
            <pc:docMk/>
            <pc:sldMk cId="1444850237" sldId="260"/>
            <ac:spMk id="36" creationId="{5E39A796-BE83-48B1-B33F-35C4A32AAB57}"/>
          </ac:spMkLst>
        </pc:spChg>
        <pc:spChg chg="add del">
          <ac:chgData name="Dissanayake, Udeshika" userId="9fd34fce-1173-4217-b7f2-92972e546420" providerId="ADAL" clId="{28AE423C-9F90-46D5-9649-5C8B99F21A8D}" dt="2020-05-21T08:27:21.096" v="302" actId="26606"/>
          <ac:spMkLst>
            <pc:docMk/>
            <pc:sldMk cId="1444850237" sldId="260"/>
            <ac:spMk id="37" creationId="{D5B0017B-2ECA-49AF-B397-DC140825DF8D}"/>
          </ac:spMkLst>
        </pc:spChg>
        <pc:spChg chg="add del">
          <ac:chgData name="Dissanayake, Udeshika" userId="9fd34fce-1173-4217-b7f2-92972e546420" providerId="ADAL" clId="{28AE423C-9F90-46D5-9649-5C8B99F21A8D}" dt="2020-05-21T10:04:44.848" v="370" actId="26606"/>
          <ac:spMkLst>
            <pc:docMk/>
            <pc:sldMk cId="1444850237" sldId="260"/>
            <ac:spMk id="39" creationId="{72F84B47-E267-4194-8194-831DB7B5547F}"/>
          </ac:spMkLst>
        </pc:spChg>
        <pc:spChg chg="add del">
          <ac:chgData name="Dissanayake, Udeshika" userId="9fd34fce-1173-4217-b7f2-92972e546420" providerId="ADAL" clId="{28AE423C-9F90-46D5-9649-5C8B99F21A8D}" dt="2020-05-21T10:04:49.977" v="374" actId="26606"/>
          <ac:spMkLst>
            <pc:docMk/>
            <pc:sldMk cId="1444850237" sldId="260"/>
            <ac:spMk id="40" creationId="{F94AA2BD-2E3F-4B1D-8127-5744B8115311}"/>
          </ac:spMkLst>
        </pc:spChg>
        <pc:spChg chg="add del">
          <ac:chgData name="Dissanayake, Udeshika" userId="9fd34fce-1173-4217-b7f2-92972e546420" providerId="ADAL" clId="{28AE423C-9F90-46D5-9649-5C8B99F21A8D}" dt="2020-05-21T10:04:34.121" v="364" actId="26606"/>
          <ac:spMkLst>
            <pc:docMk/>
            <pc:sldMk cId="1444850237" sldId="260"/>
            <ac:spMk id="41" creationId="{D5B0017B-2ECA-49AF-B397-DC140825DF8D}"/>
          </ac:spMkLst>
        </pc:spChg>
        <pc:spChg chg="add del">
          <ac:chgData name="Dissanayake, Udeshika" userId="9fd34fce-1173-4217-b7f2-92972e546420" providerId="ADAL" clId="{28AE423C-9F90-46D5-9649-5C8B99F21A8D}" dt="2020-05-21T10:04:49.977" v="374" actId="26606"/>
          <ac:spMkLst>
            <pc:docMk/>
            <pc:sldMk cId="1444850237" sldId="260"/>
            <ac:spMk id="43" creationId="{4BD02261-2DC8-4AA8-9E16-7751AE892445}"/>
          </ac:spMkLst>
        </pc:spChg>
        <pc:spChg chg="add del">
          <ac:chgData name="Dissanayake, Udeshika" userId="9fd34fce-1173-4217-b7f2-92972e546420" providerId="ADAL" clId="{28AE423C-9F90-46D5-9649-5C8B99F21A8D}" dt="2020-05-21T10:04:38.980" v="366" actId="26606"/>
          <ac:spMkLst>
            <pc:docMk/>
            <pc:sldMk cId="1444850237" sldId="260"/>
            <ac:spMk id="44" creationId="{201CC55D-ED54-4C5C-95E6-10947BD1103B}"/>
          </ac:spMkLst>
        </pc:spChg>
        <pc:spChg chg="add del">
          <ac:chgData name="Dissanayake, Udeshika" userId="9fd34fce-1173-4217-b7f2-92972e546420" providerId="ADAL" clId="{28AE423C-9F90-46D5-9649-5C8B99F21A8D}" dt="2020-05-21T10:04:49.977" v="374" actId="26606"/>
          <ac:spMkLst>
            <pc:docMk/>
            <pc:sldMk cId="1444850237" sldId="260"/>
            <ac:spMk id="46" creationId="{3D752CF2-2291-40B5-B462-C17B174C10BC}"/>
          </ac:spMkLst>
        </pc:spChg>
        <pc:spChg chg="add del">
          <ac:chgData name="Dissanayake, Udeshika" userId="9fd34fce-1173-4217-b7f2-92972e546420" providerId="ADAL" clId="{28AE423C-9F90-46D5-9649-5C8B99F21A8D}" dt="2020-05-21T10:05:11.625" v="380" actId="26606"/>
          <ac:spMkLst>
            <pc:docMk/>
            <pc:sldMk cId="1444850237" sldId="260"/>
            <ac:spMk id="47" creationId="{B0B8DCBA-FEED-46EF-A140-35B904015B49}"/>
          </ac:spMkLst>
        </pc:spChg>
        <pc:spChg chg="add del">
          <ac:chgData name="Dissanayake, Udeshika" userId="9fd34fce-1173-4217-b7f2-92972e546420" providerId="ADAL" clId="{28AE423C-9F90-46D5-9649-5C8B99F21A8D}" dt="2020-05-21T10:04:38.980" v="366" actId="26606"/>
          <ac:spMkLst>
            <pc:docMk/>
            <pc:sldMk cId="1444850237" sldId="260"/>
            <ac:spMk id="48" creationId="{3873B707-463F-40B0-8227-E8CC6C67EB25}"/>
          </ac:spMkLst>
        </pc:spChg>
        <pc:spChg chg="add del">
          <ac:chgData name="Dissanayake, Udeshika" userId="9fd34fce-1173-4217-b7f2-92972e546420" providerId="ADAL" clId="{28AE423C-9F90-46D5-9649-5C8B99F21A8D}" dt="2020-05-21T10:04:38.980" v="366" actId="26606"/>
          <ac:spMkLst>
            <pc:docMk/>
            <pc:sldMk cId="1444850237" sldId="260"/>
            <ac:spMk id="49" creationId="{C13237C8-E62C-4F0D-A318-BD6FB6C2D138}"/>
          </ac:spMkLst>
        </pc:spChg>
        <pc:spChg chg="add del">
          <ac:chgData name="Dissanayake, Udeshika" userId="9fd34fce-1173-4217-b7f2-92972e546420" providerId="ADAL" clId="{28AE423C-9F90-46D5-9649-5C8B99F21A8D}" dt="2020-05-21T10:04:38.980" v="366" actId="26606"/>
          <ac:spMkLst>
            <pc:docMk/>
            <pc:sldMk cId="1444850237" sldId="260"/>
            <ac:spMk id="50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10:04:52.120" v="376" actId="26606"/>
          <ac:spMkLst>
            <pc:docMk/>
            <pc:sldMk cId="1444850237" sldId="260"/>
            <ac:spMk id="51" creationId="{9D3A9E89-033E-4C4A-8C41-416DABFFD307}"/>
          </ac:spMkLst>
        </pc:spChg>
        <pc:spChg chg="add del">
          <ac:chgData name="Dissanayake, Udeshika" userId="9fd34fce-1173-4217-b7f2-92972e546420" providerId="ADAL" clId="{28AE423C-9F90-46D5-9649-5C8B99F21A8D}" dt="2020-05-21T10:04:52.120" v="376" actId="26606"/>
          <ac:spMkLst>
            <pc:docMk/>
            <pc:sldMk cId="1444850237" sldId="260"/>
            <ac:spMk id="52" creationId="{78907291-9D6D-4740-81DB-441477BCA279}"/>
          </ac:spMkLst>
        </pc:spChg>
        <pc:spChg chg="add del">
          <ac:chgData name="Dissanayake, Udeshika" userId="9fd34fce-1173-4217-b7f2-92972e546420" providerId="ADAL" clId="{28AE423C-9F90-46D5-9649-5C8B99F21A8D}" dt="2020-05-21T10:04:52.120" v="376" actId="26606"/>
          <ac:spMkLst>
            <pc:docMk/>
            <pc:sldMk cId="1444850237" sldId="260"/>
            <ac:spMk id="53" creationId="{C3FA3A01-98C5-487F-892D-265B5AF63DBD}"/>
          </ac:spMkLst>
        </pc:spChg>
        <pc:spChg chg="add del">
          <ac:chgData name="Dissanayake, Udeshika" userId="9fd34fce-1173-4217-b7f2-92972e546420" providerId="ADAL" clId="{28AE423C-9F90-46D5-9649-5C8B99F21A8D}" dt="2020-05-21T10:05:32.345" v="385" actId="26606"/>
          <ac:spMkLst>
            <pc:docMk/>
            <pc:sldMk cId="1444850237" sldId="260"/>
            <ac:spMk id="57" creationId="{AFA67CD3-AB4E-4A7A-BEB8-53C445D8C44E}"/>
          </ac:spMkLst>
        </pc:spChg>
        <pc:spChg chg="add del">
          <ac:chgData name="Dissanayake, Udeshika" userId="9fd34fce-1173-4217-b7f2-92972e546420" providerId="ADAL" clId="{28AE423C-9F90-46D5-9649-5C8B99F21A8D}" dt="2020-05-21T10:05:11.625" v="380" actId="26606"/>
          <ac:spMkLst>
            <pc:docMk/>
            <pc:sldMk cId="1444850237" sldId="260"/>
            <ac:spMk id="59" creationId="{D5B0017B-2ECA-49AF-B397-DC140825DF8D}"/>
          </ac:spMkLst>
        </pc:spChg>
        <pc:spChg chg="add del">
          <ac:chgData name="Dissanayake, Udeshika" userId="9fd34fce-1173-4217-b7f2-92972e546420" providerId="ADAL" clId="{28AE423C-9F90-46D5-9649-5C8B99F21A8D}" dt="2020-05-21T10:05:32.345" v="385" actId="26606"/>
          <ac:spMkLst>
            <pc:docMk/>
            <pc:sldMk cId="1444850237" sldId="260"/>
            <ac:spMk id="61" creationId="{339C8D78-A644-462F-B674-F440635E5353}"/>
          </ac:spMkLst>
        </pc:spChg>
        <pc:spChg chg="add del">
          <ac:chgData name="Dissanayake, Udeshika" userId="9fd34fce-1173-4217-b7f2-92972e546420" providerId="ADAL" clId="{28AE423C-9F90-46D5-9649-5C8B99F21A8D}" dt="2020-05-21T10:05:35.520" v="391" actId="26606"/>
          <ac:spMkLst>
            <pc:docMk/>
            <pc:sldMk cId="1444850237" sldId="260"/>
            <ac:spMk id="62" creationId="{F94AA2BD-2E3F-4B1D-8127-5744B8115311}"/>
          </ac:spMkLst>
        </pc:spChg>
        <pc:spChg chg="add del">
          <ac:chgData name="Dissanayake, Udeshika" userId="9fd34fce-1173-4217-b7f2-92972e546420" providerId="ADAL" clId="{28AE423C-9F90-46D5-9649-5C8B99F21A8D}" dt="2020-05-21T10:05:33.487" v="387" actId="26606"/>
          <ac:spMkLst>
            <pc:docMk/>
            <pc:sldMk cId="1444850237" sldId="260"/>
            <ac:spMk id="63" creationId="{5E39A796-BE83-48B1-B33F-35C4A32AAB57}"/>
          </ac:spMkLst>
        </pc:spChg>
        <pc:spChg chg="add del">
          <ac:chgData name="Dissanayake, Udeshika" userId="9fd34fce-1173-4217-b7f2-92972e546420" providerId="ADAL" clId="{28AE423C-9F90-46D5-9649-5C8B99F21A8D}" dt="2020-05-21T10:05:33.487" v="387" actId="26606"/>
          <ac:spMkLst>
            <pc:docMk/>
            <pc:sldMk cId="1444850237" sldId="260"/>
            <ac:spMk id="64" creationId="{72F84B47-E267-4194-8194-831DB7B5547F}"/>
          </ac:spMkLst>
        </pc:spChg>
        <pc:spChg chg="add del">
          <ac:chgData name="Dissanayake, Udeshika" userId="9fd34fce-1173-4217-b7f2-92972e546420" providerId="ADAL" clId="{28AE423C-9F90-46D5-9649-5C8B99F21A8D}" dt="2020-05-21T10:05:35.520" v="391" actId="26606"/>
          <ac:spMkLst>
            <pc:docMk/>
            <pc:sldMk cId="1444850237" sldId="260"/>
            <ac:spMk id="65" creationId="{4BD02261-2DC8-4AA8-9E16-7751AE892445}"/>
          </ac:spMkLst>
        </pc:spChg>
        <pc:spChg chg="add del">
          <ac:chgData name="Dissanayake, Udeshika" userId="9fd34fce-1173-4217-b7f2-92972e546420" providerId="ADAL" clId="{28AE423C-9F90-46D5-9649-5C8B99F21A8D}" dt="2020-05-21T10:05:35.520" v="391" actId="26606"/>
          <ac:spMkLst>
            <pc:docMk/>
            <pc:sldMk cId="1444850237" sldId="260"/>
            <ac:spMk id="66" creationId="{3D752CF2-2291-40B5-B462-C17B174C10BC}"/>
          </ac:spMkLst>
        </pc:spChg>
        <pc:spChg chg="add del">
          <ac:chgData name="Dissanayake, Udeshika" userId="9fd34fce-1173-4217-b7f2-92972e546420" providerId="ADAL" clId="{28AE423C-9F90-46D5-9649-5C8B99F21A8D}" dt="2020-05-21T10:05:36.758" v="393" actId="26606"/>
          <ac:spMkLst>
            <pc:docMk/>
            <pc:sldMk cId="1444850237" sldId="260"/>
            <ac:spMk id="68" creationId="{9D3A9E89-033E-4C4A-8C41-416DABFFD307}"/>
          </ac:spMkLst>
        </pc:spChg>
        <pc:spChg chg="add del">
          <ac:chgData name="Dissanayake, Udeshika" userId="9fd34fce-1173-4217-b7f2-92972e546420" providerId="ADAL" clId="{28AE423C-9F90-46D5-9649-5C8B99F21A8D}" dt="2020-05-21T10:05:36.758" v="393" actId="26606"/>
          <ac:spMkLst>
            <pc:docMk/>
            <pc:sldMk cId="1444850237" sldId="260"/>
            <ac:spMk id="69" creationId="{78907291-9D6D-4740-81DB-441477BCA279}"/>
          </ac:spMkLst>
        </pc:spChg>
        <pc:spChg chg="add del">
          <ac:chgData name="Dissanayake, Udeshika" userId="9fd34fce-1173-4217-b7f2-92972e546420" providerId="ADAL" clId="{28AE423C-9F90-46D5-9649-5C8B99F21A8D}" dt="2020-05-21T10:05:36.758" v="393" actId="26606"/>
          <ac:spMkLst>
            <pc:docMk/>
            <pc:sldMk cId="1444850237" sldId="260"/>
            <ac:spMk id="70" creationId="{C3FA3A01-98C5-487F-892D-265B5AF63DBD}"/>
          </ac:spMkLst>
        </pc:spChg>
        <pc:spChg chg="add del">
          <ac:chgData name="Dissanayake, Udeshika" userId="9fd34fce-1173-4217-b7f2-92972e546420" providerId="ADAL" clId="{28AE423C-9F90-46D5-9649-5C8B99F21A8D}" dt="2020-05-21T10:05:44.518" v="399" actId="26606"/>
          <ac:spMkLst>
            <pc:docMk/>
            <pc:sldMk cId="1444850237" sldId="260"/>
            <ac:spMk id="72" creationId="{201CC55D-ED54-4C5C-95E6-10947BD1103B}"/>
          </ac:spMkLst>
        </pc:spChg>
        <pc:spChg chg="add del">
          <ac:chgData name="Dissanayake, Udeshika" userId="9fd34fce-1173-4217-b7f2-92972e546420" providerId="ADAL" clId="{28AE423C-9F90-46D5-9649-5C8B99F21A8D}" dt="2020-05-21T10:06:43.410" v="409" actId="26606"/>
          <ac:spMkLst>
            <pc:docMk/>
            <pc:sldMk cId="1444850237" sldId="260"/>
            <ac:spMk id="75" creationId="{B0B8DCBA-FEED-46EF-A140-35B904015B49}"/>
          </ac:spMkLst>
        </pc:spChg>
        <pc:spChg chg="add del">
          <ac:chgData name="Dissanayake, Udeshika" userId="9fd34fce-1173-4217-b7f2-92972e546420" providerId="ADAL" clId="{28AE423C-9F90-46D5-9649-5C8B99F21A8D}" dt="2020-05-21T10:05:44.518" v="399" actId="26606"/>
          <ac:spMkLst>
            <pc:docMk/>
            <pc:sldMk cId="1444850237" sldId="260"/>
            <ac:spMk id="76" creationId="{3873B707-463F-40B0-8227-E8CC6C67EB25}"/>
          </ac:spMkLst>
        </pc:spChg>
        <pc:spChg chg="add del">
          <ac:chgData name="Dissanayake, Udeshika" userId="9fd34fce-1173-4217-b7f2-92972e546420" providerId="ADAL" clId="{28AE423C-9F90-46D5-9649-5C8B99F21A8D}" dt="2020-05-21T10:05:44.518" v="399" actId="26606"/>
          <ac:spMkLst>
            <pc:docMk/>
            <pc:sldMk cId="1444850237" sldId="260"/>
            <ac:spMk id="77" creationId="{C13237C8-E62C-4F0D-A318-BD6FB6C2D138}"/>
          </ac:spMkLst>
        </pc:spChg>
        <pc:spChg chg="add del">
          <ac:chgData name="Dissanayake, Udeshika" userId="9fd34fce-1173-4217-b7f2-92972e546420" providerId="ADAL" clId="{28AE423C-9F90-46D5-9649-5C8B99F21A8D}" dt="2020-05-21T10:05:44.518" v="399" actId="26606"/>
          <ac:spMkLst>
            <pc:docMk/>
            <pc:sldMk cId="1444850237" sldId="260"/>
            <ac:spMk id="78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10:06:12.898" v="407" actId="26606"/>
          <ac:spMkLst>
            <pc:docMk/>
            <pc:sldMk cId="1444850237" sldId="260"/>
            <ac:spMk id="79" creationId="{201CC55D-ED54-4C5C-95E6-10947BD1103B}"/>
          </ac:spMkLst>
        </pc:spChg>
        <pc:spChg chg="add">
          <ac:chgData name="Dissanayake, Udeshika" userId="9fd34fce-1173-4217-b7f2-92972e546420" providerId="ADAL" clId="{28AE423C-9F90-46D5-9649-5C8B99F21A8D}" dt="2020-05-21T10:09:11.445" v="416" actId="26606"/>
          <ac:spMkLst>
            <pc:docMk/>
            <pc:sldMk cId="1444850237" sldId="260"/>
            <ac:spMk id="82" creationId="{B0B8DCBA-FEED-46EF-A140-35B904015B49}"/>
          </ac:spMkLst>
        </pc:spChg>
        <pc:spChg chg="add del">
          <ac:chgData name="Dissanayake, Udeshika" userId="9fd34fce-1173-4217-b7f2-92972e546420" providerId="ADAL" clId="{28AE423C-9F90-46D5-9649-5C8B99F21A8D}" dt="2020-05-21T10:06:12.898" v="407" actId="26606"/>
          <ac:spMkLst>
            <pc:docMk/>
            <pc:sldMk cId="1444850237" sldId="260"/>
            <ac:spMk id="83" creationId="{3873B707-463F-40B0-8227-E8CC6C67EB25}"/>
          </ac:spMkLst>
        </pc:spChg>
        <pc:spChg chg="add del">
          <ac:chgData name="Dissanayake, Udeshika" userId="9fd34fce-1173-4217-b7f2-92972e546420" providerId="ADAL" clId="{28AE423C-9F90-46D5-9649-5C8B99F21A8D}" dt="2020-05-21T10:06:12.898" v="407" actId="26606"/>
          <ac:spMkLst>
            <pc:docMk/>
            <pc:sldMk cId="1444850237" sldId="260"/>
            <ac:spMk id="84" creationId="{C13237C8-E62C-4F0D-A318-BD6FB6C2D138}"/>
          </ac:spMkLst>
        </pc:spChg>
        <pc:spChg chg="add del">
          <ac:chgData name="Dissanayake, Udeshika" userId="9fd34fce-1173-4217-b7f2-92972e546420" providerId="ADAL" clId="{28AE423C-9F90-46D5-9649-5C8B99F21A8D}" dt="2020-05-21T10:06:12.898" v="407" actId="26606"/>
          <ac:spMkLst>
            <pc:docMk/>
            <pc:sldMk cId="1444850237" sldId="260"/>
            <ac:spMk id="85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10:06:43.410" v="409" actId="26606"/>
          <ac:spMkLst>
            <pc:docMk/>
            <pc:sldMk cId="1444850237" sldId="260"/>
            <ac:spMk id="88" creationId="{D5B0017B-2ECA-49AF-B397-DC140825DF8D}"/>
          </ac:spMkLst>
        </pc:spChg>
        <pc:spChg chg="add">
          <ac:chgData name="Dissanayake, Udeshika" userId="9fd34fce-1173-4217-b7f2-92972e546420" providerId="ADAL" clId="{28AE423C-9F90-46D5-9649-5C8B99F21A8D}" dt="2020-05-21T10:09:11.445" v="416" actId="26606"/>
          <ac:spMkLst>
            <pc:docMk/>
            <pc:sldMk cId="1444850237" sldId="260"/>
            <ac:spMk id="92" creationId="{D5B0017B-2ECA-49AF-B397-DC140825DF8D}"/>
          </ac:spMkLst>
        </pc:spChg>
        <pc:grpChg chg="add del">
          <ac:chgData name="Dissanayake, Udeshika" userId="9fd34fce-1173-4217-b7f2-92972e546420" providerId="ADAL" clId="{28AE423C-9F90-46D5-9649-5C8B99F21A8D}" dt="2020-05-21T08:25:54.283" v="274" actId="26606"/>
          <ac:grpSpMkLst>
            <pc:docMk/>
            <pc:sldMk cId="1444850237" sldId="260"/>
            <ac:grpSpMk id="12" creationId="{B6BADB90-C74B-40D6-86DC-503F65FCE8DC}"/>
          </ac:grpSpMkLst>
        </pc:grpChg>
        <pc:grpChg chg="add del">
          <ac:chgData name="Dissanayake, Udeshika" userId="9fd34fce-1173-4217-b7f2-92972e546420" providerId="ADAL" clId="{28AE423C-9F90-46D5-9649-5C8B99F21A8D}" dt="2020-05-21T08:25:29.126" v="268" actId="26606"/>
          <ac:grpSpMkLst>
            <pc:docMk/>
            <pc:sldMk cId="1444850237" sldId="260"/>
            <ac:grpSpMk id="13" creationId="{1DE889C7-FAD6-4397-98E2-05D503484459}"/>
          </ac:grpSpMkLst>
        </pc:grpChg>
        <pc:grpChg chg="add del">
          <ac:chgData name="Dissanayake, Udeshika" userId="9fd34fce-1173-4217-b7f2-92972e546420" providerId="ADAL" clId="{28AE423C-9F90-46D5-9649-5C8B99F21A8D}" dt="2020-05-21T08:26:40.833" v="296" actId="26606"/>
          <ac:grpSpMkLst>
            <pc:docMk/>
            <pc:sldMk cId="1444850237" sldId="260"/>
            <ac:grpSpMk id="20" creationId="{1DE889C7-FAD6-4397-98E2-05D503484459}"/>
          </ac:grpSpMkLst>
        </pc:grpChg>
        <pc:grpChg chg="add del">
          <ac:chgData name="Dissanayake, Udeshika" userId="9fd34fce-1173-4217-b7f2-92972e546420" providerId="ADAL" clId="{28AE423C-9F90-46D5-9649-5C8B99F21A8D}" dt="2020-05-21T08:26:57.575" v="298" actId="26606"/>
          <ac:grpSpMkLst>
            <pc:docMk/>
            <pc:sldMk cId="1444850237" sldId="260"/>
            <ac:grpSpMk id="23" creationId="{1DE889C7-FAD6-4397-98E2-05D503484459}"/>
          </ac:grpSpMkLst>
        </pc:grpChg>
        <pc:grpChg chg="add del">
          <ac:chgData name="Dissanayake, Udeshika" userId="9fd34fce-1173-4217-b7f2-92972e546420" providerId="ADAL" clId="{28AE423C-9F90-46D5-9649-5C8B99F21A8D}" dt="2020-05-21T08:27:21.096" v="302" actId="26606"/>
          <ac:grpSpMkLst>
            <pc:docMk/>
            <pc:sldMk cId="1444850237" sldId="260"/>
            <ac:grpSpMk id="33" creationId="{AE1C45F0-260A-458C-96ED-C1F6D2151219}"/>
          </ac:grpSpMkLst>
        </pc:grpChg>
        <pc:grpChg chg="add del">
          <ac:chgData name="Dissanayake, Udeshika" userId="9fd34fce-1173-4217-b7f2-92972e546420" providerId="ADAL" clId="{28AE423C-9F90-46D5-9649-5C8B99F21A8D}" dt="2020-05-21T10:04:34.121" v="364" actId="26606"/>
          <ac:grpSpMkLst>
            <pc:docMk/>
            <pc:sldMk cId="1444850237" sldId="260"/>
            <ac:grpSpMk id="35" creationId="{AE1C45F0-260A-458C-96ED-C1F6D2151219}"/>
          </ac:grpSpMkLst>
        </pc:grpChg>
        <pc:grpChg chg="add del">
          <ac:chgData name="Dissanayake, Udeshika" userId="9fd34fce-1173-4217-b7f2-92972e546420" providerId="ADAL" clId="{28AE423C-9F90-46D5-9649-5C8B99F21A8D}" dt="2020-05-21T10:04:38.980" v="366" actId="26606"/>
          <ac:grpSpMkLst>
            <pc:docMk/>
            <pc:sldMk cId="1444850237" sldId="260"/>
            <ac:grpSpMk id="45" creationId="{1DE889C7-FAD6-4397-98E2-05D503484459}"/>
          </ac:grpSpMkLst>
        </pc:grpChg>
        <pc:grpChg chg="add del">
          <ac:chgData name="Dissanayake, Udeshika" userId="9fd34fce-1173-4217-b7f2-92972e546420" providerId="ADAL" clId="{28AE423C-9F90-46D5-9649-5C8B99F21A8D}" dt="2020-05-21T10:04:52.120" v="376" actId="26606"/>
          <ac:grpSpMkLst>
            <pc:docMk/>
            <pc:sldMk cId="1444850237" sldId="260"/>
            <ac:grpSpMk id="54" creationId="{AA82CF36-7386-4AE4-BA69-3919B03A10F5}"/>
          </ac:grpSpMkLst>
        </pc:grpChg>
        <pc:grpChg chg="add del">
          <ac:chgData name="Dissanayake, Udeshika" userId="9fd34fce-1173-4217-b7f2-92972e546420" providerId="ADAL" clId="{28AE423C-9F90-46D5-9649-5C8B99F21A8D}" dt="2020-05-21T10:05:11.625" v="380" actId="26606"/>
          <ac:grpSpMkLst>
            <pc:docMk/>
            <pc:sldMk cId="1444850237" sldId="260"/>
            <ac:grpSpMk id="55" creationId="{AE1C45F0-260A-458C-96ED-C1F6D2151219}"/>
          </ac:grpSpMkLst>
        </pc:grpChg>
        <pc:grpChg chg="add del">
          <ac:chgData name="Dissanayake, Udeshika" userId="9fd34fce-1173-4217-b7f2-92972e546420" providerId="ADAL" clId="{28AE423C-9F90-46D5-9649-5C8B99F21A8D}" dt="2020-05-21T10:05:36.758" v="393" actId="26606"/>
          <ac:grpSpMkLst>
            <pc:docMk/>
            <pc:sldMk cId="1444850237" sldId="260"/>
            <ac:grpSpMk id="71" creationId="{AA82CF36-7386-4AE4-BA69-3919B03A10F5}"/>
          </ac:grpSpMkLst>
        </pc:grpChg>
        <pc:grpChg chg="add del">
          <ac:chgData name="Dissanayake, Udeshika" userId="9fd34fce-1173-4217-b7f2-92972e546420" providerId="ADAL" clId="{28AE423C-9F90-46D5-9649-5C8B99F21A8D}" dt="2020-05-21T10:05:44.518" v="399" actId="26606"/>
          <ac:grpSpMkLst>
            <pc:docMk/>
            <pc:sldMk cId="1444850237" sldId="260"/>
            <ac:grpSpMk id="73" creationId="{1DE889C7-FAD6-4397-98E2-05D503484459}"/>
          </ac:grpSpMkLst>
        </pc:grpChg>
        <pc:grpChg chg="add del">
          <ac:chgData name="Dissanayake, Udeshika" userId="9fd34fce-1173-4217-b7f2-92972e546420" providerId="ADAL" clId="{28AE423C-9F90-46D5-9649-5C8B99F21A8D}" dt="2020-05-21T10:06:12.898" v="407" actId="26606"/>
          <ac:grpSpMkLst>
            <pc:docMk/>
            <pc:sldMk cId="1444850237" sldId="260"/>
            <ac:grpSpMk id="80" creationId="{1DE889C7-FAD6-4397-98E2-05D503484459}"/>
          </ac:grpSpMkLst>
        </pc:grpChg>
        <pc:grpChg chg="add del">
          <ac:chgData name="Dissanayake, Udeshika" userId="9fd34fce-1173-4217-b7f2-92972e546420" providerId="ADAL" clId="{28AE423C-9F90-46D5-9649-5C8B99F21A8D}" dt="2020-05-21T10:06:43.410" v="409" actId="26606"/>
          <ac:grpSpMkLst>
            <pc:docMk/>
            <pc:sldMk cId="1444850237" sldId="260"/>
            <ac:grpSpMk id="81" creationId="{AE1C45F0-260A-458C-96ED-C1F6D2151219}"/>
          </ac:grpSpMkLst>
        </pc:grpChg>
        <pc:grpChg chg="add">
          <ac:chgData name="Dissanayake, Udeshika" userId="9fd34fce-1173-4217-b7f2-92972e546420" providerId="ADAL" clId="{28AE423C-9F90-46D5-9649-5C8B99F21A8D}" dt="2020-05-21T10:09:11.445" v="416" actId="26606"/>
          <ac:grpSpMkLst>
            <pc:docMk/>
            <pc:sldMk cId="1444850237" sldId="260"/>
            <ac:grpSpMk id="86" creationId="{AE1C45F0-260A-458C-96ED-C1F6D2151219}"/>
          </ac:grpSpMkLst>
        </pc:grpChg>
        <pc:picChg chg="add mod ord">
          <ac:chgData name="Dissanayake, Udeshika" userId="9fd34fce-1173-4217-b7f2-92972e546420" providerId="ADAL" clId="{28AE423C-9F90-46D5-9649-5C8B99F21A8D}" dt="2020-05-21T10:27:51.900" v="440" actId="14100"/>
          <ac:picMkLst>
            <pc:docMk/>
            <pc:sldMk cId="1444850237" sldId="260"/>
            <ac:picMk id="5" creationId="{6B89049D-46A7-4712-9167-2718A7CA60D0}"/>
          </ac:picMkLst>
        </pc:picChg>
        <pc:picChg chg="add del">
          <ac:chgData name="Dissanayake, Udeshika" userId="9fd34fce-1173-4217-b7f2-92972e546420" providerId="ADAL" clId="{28AE423C-9F90-46D5-9649-5C8B99F21A8D}" dt="2020-05-21T10:05:32.345" v="385" actId="26606"/>
          <ac:picMkLst>
            <pc:docMk/>
            <pc:sldMk cId="1444850237" sldId="260"/>
            <ac:picMk id="58" creationId="{07CF545F-9C2E-4446-97CD-AD92990C2B68}"/>
          </ac:picMkLst>
        </pc:picChg>
        <pc:cxnChg chg="add del">
          <ac:chgData name="Dissanayake, Udeshika" userId="9fd34fce-1173-4217-b7f2-92972e546420" providerId="ADAL" clId="{28AE423C-9F90-46D5-9649-5C8B99F21A8D}" dt="2020-05-21T08:26:04.496" v="276" actId="26606"/>
          <ac:cxnSpMkLst>
            <pc:docMk/>
            <pc:sldMk cId="1444850237" sldId="260"/>
            <ac:cxnSpMk id="14" creationId="{A7F400EE-A8A5-48AF-B4D6-291B52C6F0B0}"/>
          </ac:cxnSpMkLst>
        </pc:cxnChg>
        <pc:cxnChg chg="add del">
          <ac:chgData name="Dissanayake, Udeshika" userId="9fd34fce-1173-4217-b7f2-92972e546420" providerId="ADAL" clId="{28AE423C-9F90-46D5-9649-5C8B99F21A8D}" dt="2020-05-21T08:26:25.412" v="285" actId="26606"/>
          <ac:cxnSpMkLst>
            <pc:docMk/>
            <pc:sldMk cId="1444850237" sldId="260"/>
            <ac:cxnSpMk id="15" creationId="{A7F400EE-A8A5-48AF-B4D6-291B52C6F0B0}"/>
          </ac:cxnSpMkLst>
        </pc:cxnChg>
        <pc:cxnChg chg="add del">
          <ac:chgData name="Dissanayake, Udeshika" userId="9fd34fce-1173-4217-b7f2-92972e546420" providerId="ADAL" clId="{28AE423C-9F90-46D5-9649-5C8B99F21A8D}" dt="2020-05-21T08:26:36.923" v="294" actId="26606"/>
          <ac:cxnSpMkLst>
            <pc:docMk/>
            <pc:sldMk cId="1444850237" sldId="260"/>
            <ac:cxnSpMk id="16" creationId="{A7F400EE-A8A5-48AF-B4D6-291B52C6F0B0}"/>
          </ac:cxnSpMkLst>
        </pc:cxnChg>
        <pc:cxnChg chg="add del">
          <ac:chgData name="Dissanayake, Udeshika" userId="9fd34fce-1173-4217-b7f2-92972e546420" providerId="ADAL" clId="{28AE423C-9F90-46D5-9649-5C8B99F21A8D}" dt="2020-05-21T08:27:21.096" v="302" actId="26606"/>
          <ac:cxnSpMkLst>
            <pc:docMk/>
            <pc:sldMk cId="1444850237" sldId="260"/>
            <ac:cxnSpMk id="38" creationId="{6CF1BAF6-AD41-4082-B212-8A1F9A2E8779}"/>
          </ac:cxnSpMkLst>
        </pc:cxnChg>
        <pc:cxnChg chg="add del">
          <ac:chgData name="Dissanayake, Udeshika" userId="9fd34fce-1173-4217-b7f2-92972e546420" providerId="ADAL" clId="{28AE423C-9F90-46D5-9649-5C8B99F21A8D}" dt="2020-05-21T10:04:34.121" v="364" actId="26606"/>
          <ac:cxnSpMkLst>
            <pc:docMk/>
            <pc:sldMk cId="1444850237" sldId="260"/>
            <ac:cxnSpMk id="42" creationId="{6CF1BAF6-AD41-4082-B212-8A1F9A2E8779}"/>
          </ac:cxnSpMkLst>
        </pc:cxnChg>
        <pc:cxnChg chg="add del">
          <ac:chgData name="Dissanayake, Udeshika" userId="9fd34fce-1173-4217-b7f2-92972e546420" providerId="ADAL" clId="{28AE423C-9F90-46D5-9649-5C8B99F21A8D}" dt="2020-05-21T10:05:16.282" v="383" actId="26606"/>
          <ac:cxnSpMkLst>
            <pc:docMk/>
            <pc:sldMk cId="1444850237" sldId="260"/>
            <ac:cxnSpMk id="56" creationId="{A7F400EE-A8A5-48AF-B4D6-291B52C6F0B0}"/>
          </ac:cxnSpMkLst>
        </pc:cxnChg>
        <pc:cxnChg chg="add del">
          <ac:chgData name="Dissanayake, Udeshika" userId="9fd34fce-1173-4217-b7f2-92972e546420" providerId="ADAL" clId="{28AE423C-9F90-46D5-9649-5C8B99F21A8D}" dt="2020-05-21T10:05:11.625" v="380" actId="26606"/>
          <ac:cxnSpMkLst>
            <pc:docMk/>
            <pc:sldMk cId="1444850237" sldId="260"/>
            <ac:cxnSpMk id="60" creationId="{6CF1BAF6-AD41-4082-B212-8A1F9A2E8779}"/>
          </ac:cxnSpMkLst>
        </pc:cxnChg>
        <pc:cxnChg chg="add del">
          <ac:chgData name="Dissanayake, Udeshika" userId="9fd34fce-1173-4217-b7f2-92972e546420" providerId="ADAL" clId="{28AE423C-9F90-46D5-9649-5C8B99F21A8D}" dt="2020-05-21T10:05:39.512" v="397" actId="26606"/>
          <ac:cxnSpMkLst>
            <pc:docMk/>
            <pc:sldMk cId="1444850237" sldId="260"/>
            <ac:cxnSpMk id="67" creationId="{A7F400EE-A8A5-48AF-B4D6-291B52C6F0B0}"/>
          </ac:cxnSpMkLst>
        </pc:cxnChg>
        <pc:cxnChg chg="add del">
          <ac:chgData name="Dissanayake, Udeshika" userId="9fd34fce-1173-4217-b7f2-92972e546420" providerId="ADAL" clId="{28AE423C-9F90-46D5-9649-5C8B99F21A8D}" dt="2020-05-21T10:06:02.802" v="403" actId="26606"/>
          <ac:cxnSpMkLst>
            <pc:docMk/>
            <pc:sldMk cId="1444850237" sldId="260"/>
            <ac:cxnSpMk id="74" creationId="{A7F400EE-A8A5-48AF-B4D6-291B52C6F0B0}"/>
          </ac:cxnSpMkLst>
        </pc:cxnChg>
        <pc:cxnChg chg="add del">
          <ac:chgData name="Dissanayake, Udeshika" userId="9fd34fce-1173-4217-b7f2-92972e546420" providerId="ADAL" clId="{28AE423C-9F90-46D5-9649-5C8B99F21A8D}" dt="2020-05-21T10:06:43.410" v="409" actId="26606"/>
          <ac:cxnSpMkLst>
            <pc:docMk/>
            <pc:sldMk cId="1444850237" sldId="260"/>
            <ac:cxnSpMk id="89" creationId="{6CF1BAF6-AD41-4082-B212-8A1F9A2E8779}"/>
          </ac:cxnSpMkLst>
        </pc:cxnChg>
        <pc:cxnChg chg="add">
          <ac:chgData name="Dissanayake, Udeshika" userId="9fd34fce-1173-4217-b7f2-92972e546420" providerId="ADAL" clId="{28AE423C-9F90-46D5-9649-5C8B99F21A8D}" dt="2020-05-21T10:09:11.445" v="416" actId="26606"/>
          <ac:cxnSpMkLst>
            <pc:docMk/>
            <pc:sldMk cId="1444850237" sldId="260"/>
            <ac:cxnSpMk id="93" creationId="{6CF1BAF6-AD41-4082-B212-8A1F9A2E8779}"/>
          </ac:cxnSpMkLst>
        </pc:cxnChg>
      </pc:sldChg>
      <pc:sldChg chg="modSp add">
        <pc:chgData name="Dissanayake, Udeshika" userId="9fd34fce-1173-4217-b7f2-92972e546420" providerId="ADAL" clId="{28AE423C-9F90-46D5-9649-5C8B99F21A8D}" dt="2020-05-21T07:56:08.542" v="254" actId="27636"/>
        <pc:sldMkLst>
          <pc:docMk/>
          <pc:sldMk cId="2907109996" sldId="261"/>
        </pc:sldMkLst>
        <pc:spChg chg="mod">
          <ac:chgData name="Dissanayake, Udeshika" userId="9fd34fce-1173-4217-b7f2-92972e546420" providerId="ADAL" clId="{28AE423C-9F90-46D5-9649-5C8B99F21A8D}" dt="2020-05-21T07:53:17.553" v="179" actId="20577"/>
          <ac:spMkLst>
            <pc:docMk/>
            <pc:sldMk cId="2907109996" sldId="261"/>
            <ac:spMk id="2" creationId="{F48A6DD7-2667-4F77-BB75-98984183B82E}"/>
          </ac:spMkLst>
        </pc:spChg>
        <pc:spChg chg="mod">
          <ac:chgData name="Dissanayake, Udeshika" userId="9fd34fce-1173-4217-b7f2-92972e546420" providerId="ADAL" clId="{28AE423C-9F90-46D5-9649-5C8B99F21A8D}" dt="2020-05-21T07:56:08.542" v="254" actId="27636"/>
          <ac:spMkLst>
            <pc:docMk/>
            <pc:sldMk cId="2907109996" sldId="261"/>
            <ac:spMk id="3" creationId="{B94BB0C0-B734-48D8-A5D0-575C982D8FD3}"/>
          </ac:spMkLst>
        </pc:spChg>
      </pc:sldChg>
      <pc:sldChg chg="modSp add del">
        <pc:chgData name="Dissanayake, Udeshika" userId="9fd34fce-1173-4217-b7f2-92972e546420" providerId="ADAL" clId="{28AE423C-9F90-46D5-9649-5C8B99F21A8D}" dt="2020-05-21T09:24:29.713" v="303" actId="2696"/>
        <pc:sldMkLst>
          <pc:docMk/>
          <pc:sldMk cId="754347021" sldId="262"/>
        </pc:sldMkLst>
        <pc:spChg chg="mod">
          <ac:chgData name="Dissanayake, Udeshika" userId="9fd34fce-1173-4217-b7f2-92972e546420" providerId="ADAL" clId="{28AE423C-9F90-46D5-9649-5C8B99F21A8D}" dt="2020-05-21T07:53:29.413" v="191" actId="20577"/>
          <ac:spMkLst>
            <pc:docMk/>
            <pc:sldMk cId="754347021" sldId="262"/>
            <ac:spMk id="2" creationId="{998BBF59-3033-453D-A20A-CFB60DC2BB20}"/>
          </ac:spMkLst>
        </pc:spChg>
      </pc:sldChg>
      <pc:sldChg chg="addSp delSp modSp add del">
        <pc:chgData name="Dissanayake, Udeshika" userId="9fd34fce-1173-4217-b7f2-92972e546420" providerId="ADAL" clId="{28AE423C-9F90-46D5-9649-5C8B99F21A8D}" dt="2020-05-21T10:00:26.083" v="322" actId="2696"/>
        <pc:sldMkLst>
          <pc:docMk/>
          <pc:sldMk cId="3102561643" sldId="262"/>
        </pc:sldMkLst>
        <pc:spChg chg="del">
          <ac:chgData name="Dissanayake, Udeshika" userId="9fd34fce-1173-4217-b7f2-92972e546420" providerId="ADAL" clId="{28AE423C-9F90-46D5-9649-5C8B99F21A8D}" dt="2020-05-21T09:59:12.656" v="307" actId="478"/>
          <ac:spMkLst>
            <pc:docMk/>
            <pc:sldMk cId="3102561643" sldId="262"/>
            <ac:spMk id="2" creationId="{318C8132-FDB2-4CA1-BD25-E2229C12106D}"/>
          </ac:spMkLst>
        </pc:spChg>
        <pc:spChg chg="del">
          <ac:chgData name="Dissanayake, Udeshika" userId="9fd34fce-1173-4217-b7f2-92972e546420" providerId="ADAL" clId="{28AE423C-9F90-46D5-9649-5C8B99F21A8D}" dt="2020-05-21T09:59:09.151" v="306" actId="478"/>
          <ac:spMkLst>
            <pc:docMk/>
            <pc:sldMk cId="3102561643" sldId="262"/>
            <ac:spMk id="3" creationId="{D15BAC90-BA71-4068-A007-5C120AD9C5B3}"/>
          </ac:spMkLst>
        </pc:spChg>
        <pc:spChg chg="add del mod">
          <ac:chgData name="Dissanayake, Udeshika" userId="9fd34fce-1173-4217-b7f2-92972e546420" providerId="ADAL" clId="{28AE423C-9F90-46D5-9649-5C8B99F21A8D}" dt="2020-05-21T10:00:20.205" v="320" actId="478"/>
          <ac:spMkLst>
            <pc:docMk/>
            <pc:sldMk cId="3102561643" sldId="262"/>
            <ac:spMk id="5" creationId="{0D8A3608-6B11-4445-9B12-7C5030FF50D8}"/>
          </ac:spMkLst>
        </pc:spChg>
        <pc:spChg chg="add del mod">
          <ac:chgData name="Dissanayake, Udeshika" userId="9fd34fce-1173-4217-b7f2-92972e546420" providerId="ADAL" clId="{28AE423C-9F90-46D5-9649-5C8B99F21A8D}" dt="2020-05-21T10:00:17.123" v="318" actId="478"/>
          <ac:spMkLst>
            <pc:docMk/>
            <pc:sldMk cId="3102561643" sldId="262"/>
            <ac:spMk id="6" creationId="{792EEF71-4907-4857-AE81-474DF6532053}"/>
          </ac:spMkLst>
        </pc:spChg>
        <pc:spChg chg="add del mod">
          <ac:chgData name="Dissanayake, Udeshika" userId="9fd34fce-1173-4217-b7f2-92972e546420" providerId="ADAL" clId="{28AE423C-9F90-46D5-9649-5C8B99F21A8D}" dt="2020-05-21T10:00:18.623" v="319" actId="478"/>
          <ac:spMkLst>
            <pc:docMk/>
            <pc:sldMk cId="3102561643" sldId="262"/>
            <ac:spMk id="7" creationId="{9DC19710-F246-4E63-A968-5A423B8E3115}"/>
          </ac:spMkLst>
        </pc:spChg>
        <pc:picChg chg="add del mod">
          <ac:chgData name="Dissanayake, Udeshika" userId="9fd34fce-1173-4217-b7f2-92972e546420" providerId="ADAL" clId="{28AE423C-9F90-46D5-9649-5C8B99F21A8D}" dt="2020-05-21T10:00:21.518" v="321" actId="478"/>
          <ac:picMkLst>
            <pc:docMk/>
            <pc:sldMk cId="3102561643" sldId="262"/>
            <ac:picMk id="4" creationId="{3C12579A-0D86-4F62-92F5-AC8F7A252282}"/>
          </ac:picMkLst>
        </pc:picChg>
      </pc:sldChg>
      <pc:sldChg chg="addSp delSp modSp add del mod setBg">
        <pc:chgData name="Dissanayake, Udeshika" userId="9fd34fce-1173-4217-b7f2-92972e546420" providerId="ADAL" clId="{28AE423C-9F90-46D5-9649-5C8B99F21A8D}" dt="2020-05-21T10:27:22.010" v="435" actId="2696"/>
        <pc:sldMkLst>
          <pc:docMk/>
          <pc:sldMk cId="4094501541" sldId="262"/>
        </pc:sldMkLst>
        <pc:spChg chg="mod">
          <ac:chgData name="Dissanayake, Udeshika" userId="9fd34fce-1173-4217-b7f2-92972e546420" providerId="ADAL" clId="{28AE423C-9F90-46D5-9649-5C8B99F21A8D}" dt="2020-05-21T10:09:51.628" v="420" actId="26606"/>
          <ac:spMkLst>
            <pc:docMk/>
            <pc:sldMk cId="4094501541" sldId="262"/>
            <ac:spMk id="2" creationId="{3BEB9870-64C7-469D-8AB2-160753213CFF}"/>
          </ac:spMkLst>
        </pc:spChg>
        <pc:spChg chg="mod">
          <ac:chgData name="Dissanayake, Udeshika" userId="9fd34fce-1173-4217-b7f2-92972e546420" providerId="ADAL" clId="{28AE423C-9F90-46D5-9649-5C8B99F21A8D}" dt="2020-05-21T10:09:51.628" v="420" actId="26606"/>
          <ac:spMkLst>
            <pc:docMk/>
            <pc:sldMk cId="4094501541" sldId="262"/>
            <ac:spMk id="3" creationId="{8E53FE0B-520B-4E07-A260-F740311D8BFF}"/>
          </ac:spMkLst>
        </pc:spChg>
        <pc:spChg chg="add del">
          <ac:chgData name="Dissanayake, Udeshika" userId="9fd34fce-1173-4217-b7f2-92972e546420" providerId="ADAL" clId="{28AE423C-9F90-46D5-9649-5C8B99F21A8D}" dt="2020-05-21T10:00:56.451" v="325" actId="26606"/>
          <ac:spMkLst>
            <pc:docMk/>
            <pc:sldMk cId="4094501541" sldId="262"/>
            <ac:spMk id="8" creationId="{A7895A40-19A4-42D6-9D30-DBC1E8002635}"/>
          </ac:spMkLst>
        </pc:spChg>
        <pc:spChg chg="add del">
          <ac:chgData name="Dissanayake, Udeshika" userId="9fd34fce-1173-4217-b7f2-92972e546420" providerId="ADAL" clId="{28AE423C-9F90-46D5-9649-5C8B99F21A8D}" dt="2020-05-21T10:00:56.451" v="325" actId="26606"/>
          <ac:spMkLst>
            <pc:docMk/>
            <pc:sldMk cId="4094501541" sldId="262"/>
            <ac:spMk id="10" creationId="{02F429C4-ABC9-46FC-818A-B5429CDE4A96}"/>
          </ac:spMkLst>
        </pc:spChg>
        <pc:spChg chg="add del">
          <ac:chgData name="Dissanayake, Udeshika" userId="9fd34fce-1173-4217-b7f2-92972e546420" providerId="ADAL" clId="{28AE423C-9F90-46D5-9649-5C8B99F21A8D}" dt="2020-05-21T10:01:18.439" v="328" actId="26606"/>
          <ac:spMkLst>
            <pc:docMk/>
            <pc:sldMk cId="4094501541" sldId="262"/>
            <ac:spMk id="11" creationId="{20D5D19D-0789-4518-B5DC-D47ADF69D25A}"/>
          </ac:spMkLst>
        </pc:spChg>
        <pc:spChg chg="add del">
          <ac:chgData name="Dissanayake, Udeshika" userId="9fd34fce-1173-4217-b7f2-92972e546420" providerId="ADAL" clId="{28AE423C-9F90-46D5-9649-5C8B99F21A8D}" dt="2020-05-21T10:00:56.451" v="325" actId="26606"/>
          <ac:spMkLst>
            <pc:docMk/>
            <pc:sldMk cId="4094501541" sldId="262"/>
            <ac:spMk id="12" creationId="{2CEF98E4-3709-4952-8F42-2305CCE34FA3}"/>
          </ac:spMkLst>
        </pc:spChg>
        <pc:spChg chg="add del">
          <ac:chgData name="Dissanayake, Udeshika" userId="9fd34fce-1173-4217-b7f2-92972e546420" providerId="ADAL" clId="{28AE423C-9F90-46D5-9649-5C8B99F21A8D}" dt="2020-05-21T10:00:56.451" v="325" actId="26606"/>
          <ac:spMkLst>
            <pc:docMk/>
            <pc:sldMk cId="4094501541" sldId="262"/>
            <ac:spMk id="14" creationId="{F10BCCF5-D685-47FF-B675-647EAEB72C8E}"/>
          </ac:spMkLst>
        </pc:spChg>
        <pc:spChg chg="add del">
          <ac:chgData name="Dissanayake, Udeshika" userId="9fd34fce-1173-4217-b7f2-92972e546420" providerId="ADAL" clId="{28AE423C-9F90-46D5-9649-5C8B99F21A8D}" dt="2020-05-21T10:01:33.912" v="333" actId="26606"/>
          <ac:spMkLst>
            <pc:docMk/>
            <pc:sldMk cId="4094501541" sldId="262"/>
            <ac:spMk id="15" creationId="{E45B1D5C-0827-4AF0-8186-11FC5A8B8B92}"/>
          </ac:spMkLst>
        </pc:spChg>
        <pc:spChg chg="add del">
          <ac:chgData name="Dissanayake, Udeshika" userId="9fd34fce-1173-4217-b7f2-92972e546420" providerId="ADAL" clId="{28AE423C-9F90-46D5-9649-5C8B99F21A8D}" dt="2020-05-21T10:00:56.451" v="325" actId="26606"/>
          <ac:spMkLst>
            <pc:docMk/>
            <pc:sldMk cId="4094501541" sldId="262"/>
            <ac:spMk id="16" creationId="{B0EE8A42-107A-4D4C-8D56-BBAE95C7FC0D}"/>
          </ac:spMkLst>
        </pc:spChg>
        <pc:spChg chg="add del">
          <ac:chgData name="Dissanayake, Udeshika" userId="9fd34fce-1173-4217-b7f2-92972e546420" providerId="ADAL" clId="{28AE423C-9F90-46D5-9649-5C8B99F21A8D}" dt="2020-05-21T10:01:33.912" v="333" actId="26606"/>
          <ac:spMkLst>
            <pc:docMk/>
            <pc:sldMk cId="4094501541" sldId="262"/>
            <ac:spMk id="17" creationId="{99413ED5-9ED4-4772-BCE4-2BCAE6B12E35}"/>
          </ac:spMkLst>
        </pc:spChg>
        <pc:spChg chg="add del">
          <ac:chgData name="Dissanayake, Udeshika" userId="9fd34fce-1173-4217-b7f2-92972e546420" providerId="ADAL" clId="{28AE423C-9F90-46D5-9649-5C8B99F21A8D}" dt="2020-05-21T10:01:33.912" v="333" actId="26606"/>
          <ac:spMkLst>
            <pc:docMk/>
            <pc:sldMk cId="4094501541" sldId="262"/>
            <ac:spMk id="18" creationId="{04357C93-F0CB-4A1C-8F77-4E9063789819}"/>
          </ac:spMkLst>
        </pc:spChg>
        <pc:spChg chg="add del">
          <ac:chgData name="Dissanayake, Udeshika" userId="9fd34fce-1173-4217-b7f2-92972e546420" providerId="ADAL" clId="{28AE423C-9F90-46D5-9649-5C8B99F21A8D}" dt="2020-05-21T10:02:00.304" v="344" actId="26606"/>
          <ac:spMkLst>
            <pc:docMk/>
            <pc:sldMk cId="4094501541" sldId="262"/>
            <ac:spMk id="19" creationId="{87CC2527-562A-4F69-B487-4371E5B243E7}"/>
          </ac:spMkLst>
        </pc:spChg>
        <pc:spChg chg="add del">
          <ac:chgData name="Dissanayake, Udeshika" userId="9fd34fce-1173-4217-b7f2-92972e546420" providerId="ADAL" clId="{28AE423C-9F90-46D5-9649-5C8B99F21A8D}" dt="2020-05-21T10:01:33.912" v="333" actId="26606"/>
          <ac:spMkLst>
            <pc:docMk/>
            <pc:sldMk cId="4094501541" sldId="262"/>
            <ac:spMk id="20" creationId="{90F533E9-6690-41A8-A372-4C6C622D028D}"/>
          </ac:spMkLst>
        </pc:spChg>
        <pc:spChg chg="add del">
          <ac:chgData name="Dissanayake, Udeshika" userId="9fd34fce-1173-4217-b7f2-92972e546420" providerId="ADAL" clId="{28AE423C-9F90-46D5-9649-5C8B99F21A8D}" dt="2020-05-21T10:01:18.439" v="328" actId="26606"/>
          <ac:spMkLst>
            <pc:docMk/>
            <pc:sldMk cId="4094501541" sldId="262"/>
            <ac:spMk id="21" creationId="{B81933D1-5615-42C7-9C0B-4EB7105CCE2D}"/>
          </ac:spMkLst>
        </pc:spChg>
        <pc:spChg chg="add del">
          <ac:chgData name="Dissanayake, Udeshika" userId="9fd34fce-1173-4217-b7f2-92972e546420" providerId="ADAL" clId="{28AE423C-9F90-46D5-9649-5C8B99F21A8D}" dt="2020-05-21T10:01:39.817" v="337" actId="26606"/>
          <ac:spMkLst>
            <pc:docMk/>
            <pc:sldMk cId="4094501541" sldId="262"/>
            <ac:spMk id="22" creationId="{20D5D19D-0789-4518-B5DC-D47ADF69D25A}"/>
          </ac:spMkLst>
        </pc:spChg>
        <pc:spChg chg="add del">
          <ac:chgData name="Dissanayake, Udeshika" userId="9fd34fce-1173-4217-b7f2-92972e546420" providerId="ADAL" clId="{28AE423C-9F90-46D5-9649-5C8B99F21A8D}" dt="2020-05-21T10:01:18.439" v="328" actId="26606"/>
          <ac:spMkLst>
            <pc:docMk/>
            <pc:sldMk cId="4094501541" sldId="262"/>
            <ac:spMk id="23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10:01:51.541" v="339" actId="26606"/>
          <ac:spMkLst>
            <pc:docMk/>
            <pc:sldMk cId="4094501541" sldId="262"/>
            <ac:spMk id="25" creationId="{20D5D19D-0789-4518-B5DC-D47ADF69D25A}"/>
          </ac:spMkLst>
        </pc:spChg>
        <pc:spChg chg="add del">
          <ac:chgData name="Dissanayake, Udeshika" userId="9fd34fce-1173-4217-b7f2-92972e546420" providerId="ADAL" clId="{28AE423C-9F90-46D5-9649-5C8B99F21A8D}" dt="2020-05-21T10:01:39.817" v="337" actId="26606"/>
          <ac:spMkLst>
            <pc:docMk/>
            <pc:sldMk cId="4094501541" sldId="262"/>
            <ac:spMk id="27" creationId="{B81933D1-5615-42C7-9C0B-4EB7105CCE2D}"/>
          </ac:spMkLst>
        </pc:spChg>
        <pc:spChg chg="add del">
          <ac:chgData name="Dissanayake, Udeshika" userId="9fd34fce-1173-4217-b7f2-92972e546420" providerId="ADAL" clId="{28AE423C-9F90-46D5-9649-5C8B99F21A8D}" dt="2020-05-21T10:01:39.817" v="337" actId="26606"/>
          <ac:spMkLst>
            <pc:docMk/>
            <pc:sldMk cId="4094501541" sldId="262"/>
            <ac:spMk id="28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10:01:55.501" v="342" actId="26606"/>
          <ac:spMkLst>
            <pc:docMk/>
            <pc:sldMk cId="4094501541" sldId="262"/>
            <ac:spMk id="29" creationId="{20D5D19D-0789-4518-B5DC-D47ADF69D25A}"/>
          </ac:spMkLst>
        </pc:spChg>
        <pc:spChg chg="add del">
          <ac:chgData name="Dissanayake, Udeshika" userId="9fd34fce-1173-4217-b7f2-92972e546420" providerId="ADAL" clId="{28AE423C-9F90-46D5-9649-5C8B99F21A8D}" dt="2020-05-21T10:01:51.541" v="339" actId="26606"/>
          <ac:spMkLst>
            <pc:docMk/>
            <pc:sldMk cId="4094501541" sldId="262"/>
            <ac:spMk id="31" creationId="{B81933D1-5615-42C7-9C0B-4EB7105CCE2D}"/>
          </ac:spMkLst>
        </pc:spChg>
        <pc:spChg chg="add del">
          <ac:chgData name="Dissanayake, Udeshika" userId="9fd34fce-1173-4217-b7f2-92972e546420" providerId="ADAL" clId="{28AE423C-9F90-46D5-9649-5C8B99F21A8D}" dt="2020-05-21T10:01:51.541" v="339" actId="26606"/>
          <ac:spMkLst>
            <pc:docMk/>
            <pc:sldMk cId="4094501541" sldId="262"/>
            <ac:spMk id="32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34" creationId="{301491B5-56C7-43DC-A3D9-861EECCA056A}"/>
          </ac:spMkLst>
        </pc:spChg>
        <pc:spChg chg="add del">
          <ac:chgData name="Dissanayake, Udeshika" userId="9fd34fce-1173-4217-b7f2-92972e546420" providerId="ADAL" clId="{28AE423C-9F90-46D5-9649-5C8B99F21A8D}" dt="2020-05-21T10:01:55.501" v="342" actId="26606"/>
          <ac:spMkLst>
            <pc:docMk/>
            <pc:sldMk cId="4094501541" sldId="262"/>
            <ac:spMk id="35" creationId="{B81933D1-5615-42C7-9C0B-4EB7105CCE2D}"/>
          </ac:spMkLst>
        </pc:spChg>
        <pc:spChg chg="add del">
          <ac:chgData name="Dissanayake, Udeshika" userId="9fd34fce-1173-4217-b7f2-92972e546420" providerId="ADAL" clId="{28AE423C-9F90-46D5-9649-5C8B99F21A8D}" dt="2020-05-21T10:01:55.501" v="342" actId="26606"/>
          <ac:spMkLst>
            <pc:docMk/>
            <pc:sldMk cId="4094501541" sldId="262"/>
            <ac:spMk id="36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10:02:02.331" v="346" actId="26606"/>
          <ac:spMkLst>
            <pc:docMk/>
            <pc:sldMk cId="4094501541" sldId="262"/>
            <ac:spMk id="37" creationId="{E45B1D5C-0827-4AF0-8186-11FC5A8B8B92}"/>
          </ac:spMkLst>
        </pc:spChg>
        <pc:spChg chg="add del">
          <ac:chgData name="Dissanayake, Udeshika" userId="9fd34fce-1173-4217-b7f2-92972e546420" providerId="ADAL" clId="{28AE423C-9F90-46D5-9649-5C8B99F21A8D}" dt="2020-05-21T10:02:02.331" v="346" actId="26606"/>
          <ac:spMkLst>
            <pc:docMk/>
            <pc:sldMk cId="4094501541" sldId="262"/>
            <ac:spMk id="38" creationId="{99413ED5-9ED4-4772-BCE4-2BCAE6B12E35}"/>
          </ac:spMkLst>
        </pc:spChg>
        <pc:spChg chg="add del">
          <ac:chgData name="Dissanayake, Udeshika" userId="9fd34fce-1173-4217-b7f2-92972e546420" providerId="ADAL" clId="{28AE423C-9F90-46D5-9649-5C8B99F21A8D}" dt="2020-05-21T10:02:02.331" v="346" actId="26606"/>
          <ac:spMkLst>
            <pc:docMk/>
            <pc:sldMk cId="4094501541" sldId="262"/>
            <ac:spMk id="39" creationId="{04357C93-F0CB-4A1C-8F77-4E9063789819}"/>
          </ac:spMkLst>
        </pc:spChg>
        <pc:spChg chg="add del">
          <ac:chgData name="Dissanayake, Udeshika" userId="9fd34fce-1173-4217-b7f2-92972e546420" providerId="ADAL" clId="{28AE423C-9F90-46D5-9649-5C8B99F21A8D}" dt="2020-05-21T10:02:02.331" v="346" actId="26606"/>
          <ac:spMkLst>
            <pc:docMk/>
            <pc:sldMk cId="4094501541" sldId="262"/>
            <ac:spMk id="40" creationId="{90F533E9-6690-41A8-A372-4C6C622D028D}"/>
          </ac:spMkLst>
        </pc:spChg>
        <pc:spChg chg="add del">
          <ac:chgData name="Dissanayake, Udeshika" userId="9fd34fce-1173-4217-b7f2-92972e546420" providerId="ADAL" clId="{28AE423C-9F90-46D5-9649-5C8B99F21A8D}" dt="2020-05-21T10:04:22.177" v="360" actId="26606"/>
          <ac:spMkLst>
            <pc:docMk/>
            <pc:sldMk cId="4094501541" sldId="262"/>
            <ac:spMk id="41" creationId="{E45B1D5C-0827-4AF0-8186-11FC5A8B8B92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42" creationId="{07322A9E-F1EC-405E-8971-BA906EFFCCB8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43" creationId="{A5704422-1118-4FD1-95AD-29A064EB80D9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44" creationId="{A88B2AAA-B805-498E-A9E6-98B885855498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45" creationId="{9B8051E0-19D7-43E1-BFD9-E6DBFEB3A3F1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46" creationId="{4EDB2B02-86A2-46F5-A4BE-B7D9B10411D6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47" creationId="{43954639-FB5D-41F4-9560-6F6DFE778425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48" creationId="{E898931C-0323-41FA-A036-20F818B1FF81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49" creationId="{89AFE9DD-0792-4B98-B4EB-97ACA17E6AA8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50" creationId="{3981F5C4-9AE1-404E-AF44-A4E6DB374F9D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51" creationId="{763C1781-8726-4FAC-8C45-FF40376BE409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52" creationId="{237E2353-22DF-46E0-A200-FB30F8F394E2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53" creationId="{DD6138DB-057B-45F7-A5F4-E7BFDA20D02C}"/>
          </ac:spMkLst>
        </pc:spChg>
        <pc:spChg chg="add del">
          <ac:chgData name="Dissanayake, Udeshika" userId="9fd34fce-1173-4217-b7f2-92972e546420" providerId="ADAL" clId="{28AE423C-9F90-46D5-9649-5C8B99F21A8D}" dt="2020-05-21T10:02:07.438" v="348" actId="26606"/>
          <ac:spMkLst>
            <pc:docMk/>
            <pc:sldMk cId="4094501541" sldId="262"/>
            <ac:spMk id="54" creationId="{79A54AB1-B64F-4843-BFAB-81CB74E66B65}"/>
          </ac:spMkLst>
        </pc:spChg>
        <pc:spChg chg="add del">
          <ac:chgData name="Dissanayake, Udeshika" userId="9fd34fce-1173-4217-b7f2-92972e546420" providerId="ADAL" clId="{28AE423C-9F90-46D5-9649-5C8B99F21A8D}" dt="2020-05-21T10:04:22.177" v="360" actId="26606"/>
          <ac:spMkLst>
            <pc:docMk/>
            <pc:sldMk cId="4094501541" sldId="262"/>
            <ac:spMk id="55" creationId="{99413ED5-9ED4-4772-BCE4-2BCAE6B12E35}"/>
          </ac:spMkLst>
        </pc:spChg>
        <pc:spChg chg="add del">
          <ac:chgData name="Dissanayake, Udeshika" userId="9fd34fce-1173-4217-b7f2-92972e546420" providerId="ADAL" clId="{28AE423C-9F90-46D5-9649-5C8B99F21A8D}" dt="2020-05-21T10:02:10.785" v="350" actId="26606"/>
          <ac:spMkLst>
            <pc:docMk/>
            <pc:sldMk cId="4094501541" sldId="262"/>
            <ac:spMk id="56" creationId="{74426AB7-D619-4515-962A-BC83909EC015}"/>
          </ac:spMkLst>
        </pc:spChg>
        <pc:spChg chg="add del">
          <ac:chgData name="Dissanayake, Udeshika" userId="9fd34fce-1173-4217-b7f2-92972e546420" providerId="ADAL" clId="{28AE423C-9F90-46D5-9649-5C8B99F21A8D}" dt="2020-05-21T10:02:10.785" v="350" actId="26606"/>
          <ac:spMkLst>
            <pc:docMk/>
            <pc:sldMk cId="4094501541" sldId="262"/>
            <ac:spMk id="57" creationId="{DE47DF98-723F-4AAC-ABCF-CACBC438F78F}"/>
          </ac:spMkLst>
        </pc:spChg>
        <pc:spChg chg="add del">
          <ac:chgData name="Dissanayake, Udeshika" userId="9fd34fce-1173-4217-b7f2-92972e546420" providerId="ADAL" clId="{28AE423C-9F90-46D5-9649-5C8B99F21A8D}" dt="2020-05-21T10:04:22.177" v="360" actId="26606"/>
          <ac:spMkLst>
            <pc:docMk/>
            <pc:sldMk cId="4094501541" sldId="262"/>
            <ac:spMk id="59" creationId="{04357C93-F0CB-4A1C-8F77-4E9063789819}"/>
          </ac:spMkLst>
        </pc:spChg>
        <pc:spChg chg="add del">
          <ac:chgData name="Dissanayake, Udeshika" userId="9fd34fce-1173-4217-b7f2-92972e546420" providerId="ADAL" clId="{28AE423C-9F90-46D5-9649-5C8B99F21A8D}" dt="2020-05-21T10:02:16.600" v="352" actId="26606"/>
          <ac:spMkLst>
            <pc:docMk/>
            <pc:sldMk cId="4094501541" sldId="262"/>
            <ac:spMk id="60" creationId="{35555856-9970-4BC3-9AA9-6A917F53AFBD}"/>
          </ac:spMkLst>
        </pc:spChg>
        <pc:spChg chg="add del">
          <ac:chgData name="Dissanayake, Udeshika" userId="9fd34fce-1173-4217-b7f2-92972e546420" providerId="ADAL" clId="{28AE423C-9F90-46D5-9649-5C8B99F21A8D}" dt="2020-05-21T10:02:16.600" v="352" actId="26606"/>
          <ac:spMkLst>
            <pc:docMk/>
            <pc:sldMk cId="4094501541" sldId="262"/>
            <ac:spMk id="62" creationId="{13722DD7-BA73-4776-93A3-94491FEF7260}"/>
          </ac:spMkLst>
        </pc:spChg>
        <pc:spChg chg="add del">
          <ac:chgData name="Dissanayake, Udeshika" userId="9fd34fce-1173-4217-b7f2-92972e546420" providerId="ADAL" clId="{28AE423C-9F90-46D5-9649-5C8B99F21A8D}" dt="2020-05-21T10:04:22.177" v="360" actId="26606"/>
          <ac:spMkLst>
            <pc:docMk/>
            <pc:sldMk cId="4094501541" sldId="262"/>
            <ac:spMk id="63" creationId="{90F533E9-6690-41A8-A372-4C6C622D028D}"/>
          </ac:spMkLst>
        </pc:spChg>
        <pc:spChg chg="add del">
          <ac:chgData name="Dissanayake, Udeshika" userId="9fd34fce-1173-4217-b7f2-92972e546420" providerId="ADAL" clId="{28AE423C-9F90-46D5-9649-5C8B99F21A8D}" dt="2020-05-21T10:04:10.585" v="356" actId="26606"/>
          <ac:spMkLst>
            <pc:docMk/>
            <pc:sldMk cId="4094501541" sldId="262"/>
            <ac:spMk id="64" creationId="{20D5D19D-0789-4518-B5DC-D47ADF69D25A}"/>
          </ac:spMkLst>
        </pc:spChg>
        <pc:spChg chg="add del">
          <ac:chgData name="Dissanayake, Udeshika" userId="9fd34fce-1173-4217-b7f2-92972e546420" providerId="ADAL" clId="{28AE423C-9F90-46D5-9649-5C8B99F21A8D}" dt="2020-05-21T10:04:25.146" v="362" actId="26606"/>
          <ac:spMkLst>
            <pc:docMk/>
            <pc:sldMk cId="4094501541" sldId="262"/>
            <ac:spMk id="66" creationId="{20D5D19D-0789-4518-B5DC-D47ADF69D25A}"/>
          </ac:spMkLst>
        </pc:spChg>
        <pc:spChg chg="add del">
          <ac:chgData name="Dissanayake, Udeshika" userId="9fd34fce-1173-4217-b7f2-92972e546420" providerId="ADAL" clId="{28AE423C-9F90-46D5-9649-5C8B99F21A8D}" dt="2020-05-21T10:07:45.197" v="411" actId="26606"/>
          <ac:spMkLst>
            <pc:docMk/>
            <pc:sldMk cId="4094501541" sldId="262"/>
            <ac:spMk id="68" creationId="{936CFC0A-8C37-453C-9488-1B30FBC3B3B0}"/>
          </ac:spMkLst>
        </pc:spChg>
        <pc:spChg chg="add del">
          <ac:chgData name="Dissanayake, Udeshika" userId="9fd34fce-1173-4217-b7f2-92972e546420" providerId="ADAL" clId="{28AE423C-9F90-46D5-9649-5C8B99F21A8D}" dt="2020-05-21T10:04:10.585" v="356" actId="26606"/>
          <ac:spMkLst>
            <pc:docMk/>
            <pc:sldMk cId="4094501541" sldId="262"/>
            <ac:spMk id="69" creationId="{B81933D1-5615-42C7-9C0B-4EB7105CCE2D}"/>
          </ac:spMkLst>
        </pc:spChg>
        <pc:spChg chg="add del">
          <ac:chgData name="Dissanayake, Udeshika" userId="9fd34fce-1173-4217-b7f2-92972e546420" providerId="ADAL" clId="{28AE423C-9F90-46D5-9649-5C8B99F21A8D}" dt="2020-05-21T10:04:10.585" v="356" actId="26606"/>
          <ac:spMkLst>
            <pc:docMk/>
            <pc:sldMk cId="4094501541" sldId="262"/>
            <ac:spMk id="70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10:07:45.197" v="411" actId="26606"/>
          <ac:spMkLst>
            <pc:docMk/>
            <pc:sldMk cId="4094501541" sldId="262"/>
            <ac:spMk id="71" creationId="{FBC3EAFD-A275-4F9B-8F62-72B6678F35A8}"/>
          </ac:spMkLst>
        </pc:spChg>
        <pc:spChg chg="add del">
          <ac:chgData name="Dissanayake, Udeshika" userId="9fd34fce-1173-4217-b7f2-92972e546420" providerId="ADAL" clId="{28AE423C-9F90-46D5-9649-5C8B99F21A8D}" dt="2020-05-21T10:07:45.197" v="411" actId="26606"/>
          <ac:spMkLst>
            <pc:docMk/>
            <pc:sldMk cId="4094501541" sldId="262"/>
            <ac:spMk id="72" creationId="{06E64A6D-2B9F-4AAD-AB42-A61BAF01AC12}"/>
          </ac:spMkLst>
        </pc:spChg>
        <pc:spChg chg="add del">
          <ac:chgData name="Dissanayake, Udeshika" userId="9fd34fce-1173-4217-b7f2-92972e546420" providerId="ADAL" clId="{28AE423C-9F90-46D5-9649-5C8B99F21A8D}" dt="2020-05-21T10:04:25.146" v="362" actId="26606"/>
          <ac:spMkLst>
            <pc:docMk/>
            <pc:sldMk cId="4094501541" sldId="262"/>
            <ac:spMk id="73" creationId="{B81933D1-5615-42C7-9C0B-4EB7105CCE2D}"/>
          </ac:spMkLst>
        </pc:spChg>
        <pc:spChg chg="add del">
          <ac:chgData name="Dissanayake, Udeshika" userId="9fd34fce-1173-4217-b7f2-92972e546420" providerId="ADAL" clId="{28AE423C-9F90-46D5-9649-5C8B99F21A8D}" dt="2020-05-21T10:04:25.146" v="362" actId="26606"/>
          <ac:spMkLst>
            <pc:docMk/>
            <pc:sldMk cId="4094501541" sldId="262"/>
            <ac:spMk id="74" creationId="{19C9EAEA-39D0-4B0E-A0EB-51E7B26740B1}"/>
          </ac:spMkLst>
        </pc:spChg>
        <pc:spChg chg="add del">
          <ac:chgData name="Dissanayake, Udeshika" userId="9fd34fce-1173-4217-b7f2-92972e546420" providerId="ADAL" clId="{28AE423C-9F90-46D5-9649-5C8B99F21A8D}" dt="2020-05-21T10:07:52.489" v="413" actId="26606"/>
          <ac:spMkLst>
            <pc:docMk/>
            <pc:sldMk cId="4094501541" sldId="262"/>
            <ac:spMk id="77" creationId="{75F4D120-3921-42A8-A063-46B023CB0CDA}"/>
          </ac:spMkLst>
        </pc:spChg>
        <pc:spChg chg="add del">
          <ac:chgData name="Dissanayake, Udeshika" userId="9fd34fce-1173-4217-b7f2-92972e546420" providerId="ADAL" clId="{28AE423C-9F90-46D5-9649-5C8B99F21A8D}" dt="2020-05-21T10:09:02.537" v="415" actId="26606"/>
          <ac:spMkLst>
            <pc:docMk/>
            <pc:sldMk cId="4094501541" sldId="262"/>
            <ac:spMk id="79" creationId="{E45B1D5C-0827-4AF0-8186-11FC5A8B8B92}"/>
          </ac:spMkLst>
        </pc:spChg>
        <pc:spChg chg="add del">
          <ac:chgData name="Dissanayake, Udeshika" userId="9fd34fce-1173-4217-b7f2-92972e546420" providerId="ADAL" clId="{28AE423C-9F90-46D5-9649-5C8B99F21A8D}" dt="2020-05-21T10:09:02.537" v="415" actId="26606"/>
          <ac:spMkLst>
            <pc:docMk/>
            <pc:sldMk cId="4094501541" sldId="262"/>
            <ac:spMk id="80" creationId="{99413ED5-9ED4-4772-BCE4-2BCAE6B12E35}"/>
          </ac:spMkLst>
        </pc:spChg>
        <pc:spChg chg="add del">
          <ac:chgData name="Dissanayake, Udeshika" userId="9fd34fce-1173-4217-b7f2-92972e546420" providerId="ADAL" clId="{28AE423C-9F90-46D5-9649-5C8B99F21A8D}" dt="2020-05-21T10:09:02.537" v="415" actId="26606"/>
          <ac:spMkLst>
            <pc:docMk/>
            <pc:sldMk cId="4094501541" sldId="262"/>
            <ac:spMk id="81" creationId="{04357C93-F0CB-4A1C-8F77-4E9063789819}"/>
          </ac:spMkLst>
        </pc:spChg>
        <pc:spChg chg="add del">
          <ac:chgData name="Dissanayake, Udeshika" userId="9fd34fce-1173-4217-b7f2-92972e546420" providerId="ADAL" clId="{28AE423C-9F90-46D5-9649-5C8B99F21A8D}" dt="2020-05-21T10:09:02.537" v="415" actId="26606"/>
          <ac:spMkLst>
            <pc:docMk/>
            <pc:sldMk cId="4094501541" sldId="262"/>
            <ac:spMk id="82" creationId="{90F533E9-6690-41A8-A372-4C6C622D028D}"/>
          </ac:spMkLst>
        </pc:spChg>
        <pc:spChg chg="add del">
          <ac:chgData name="Dissanayake, Udeshika" userId="9fd34fce-1173-4217-b7f2-92972e546420" providerId="ADAL" clId="{28AE423C-9F90-46D5-9649-5C8B99F21A8D}" dt="2020-05-21T10:09:43.047" v="418" actId="26606"/>
          <ac:spMkLst>
            <pc:docMk/>
            <pc:sldMk cId="4094501541" sldId="262"/>
            <ac:spMk id="83" creationId="{87CC2527-562A-4F69-B487-4371E5B243E7}"/>
          </ac:spMkLst>
        </pc:spChg>
        <pc:spChg chg="add del">
          <ac:chgData name="Dissanayake, Udeshika" userId="9fd34fce-1173-4217-b7f2-92972e546420" providerId="ADAL" clId="{28AE423C-9F90-46D5-9649-5C8B99F21A8D}" dt="2020-05-21T10:09:51.628" v="420" actId="26606"/>
          <ac:spMkLst>
            <pc:docMk/>
            <pc:sldMk cId="4094501541" sldId="262"/>
            <ac:spMk id="86" creationId="{E45B1D5C-0827-4AF0-8186-11FC5A8B8B92}"/>
          </ac:spMkLst>
        </pc:spChg>
        <pc:spChg chg="add del">
          <ac:chgData name="Dissanayake, Udeshika" userId="9fd34fce-1173-4217-b7f2-92972e546420" providerId="ADAL" clId="{28AE423C-9F90-46D5-9649-5C8B99F21A8D}" dt="2020-05-21T10:09:51.628" v="420" actId="26606"/>
          <ac:spMkLst>
            <pc:docMk/>
            <pc:sldMk cId="4094501541" sldId="262"/>
            <ac:spMk id="87" creationId="{99413ED5-9ED4-4772-BCE4-2BCAE6B12E35}"/>
          </ac:spMkLst>
        </pc:spChg>
        <pc:spChg chg="add del">
          <ac:chgData name="Dissanayake, Udeshika" userId="9fd34fce-1173-4217-b7f2-92972e546420" providerId="ADAL" clId="{28AE423C-9F90-46D5-9649-5C8B99F21A8D}" dt="2020-05-21T10:09:51.628" v="420" actId="26606"/>
          <ac:spMkLst>
            <pc:docMk/>
            <pc:sldMk cId="4094501541" sldId="262"/>
            <ac:spMk id="88" creationId="{04357C93-F0CB-4A1C-8F77-4E9063789819}"/>
          </ac:spMkLst>
        </pc:spChg>
        <pc:spChg chg="add del">
          <ac:chgData name="Dissanayake, Udeshika" userId="9fd34fce-1173-4217-b7f2-92972e546420" providerId="ADAL" clId="{28AE423C-9F90-46D5-9649-5C8B99F21A8D}" dt="2020-05-21T10:09:51.628" v="420" actId="26606"/>
          <ac:spMkLst>
            <pc:docMk/>
            <pc:sldMk cId="4094501541" sldId="262"/>
            <ac:spMk id="89" creationId="{90F533E9-6690-41A8-A372-4C6C622D028D}"/>
          </ac:spMkLst>
        </pc:spChg>
        <pc:grpChg chg="add del">
          <ac:chgData name="Dissanayake, Udeshika" userId="9fd34fce-1173-4217-b7f2-92972e546420" providerId="ADAL" clId="{28AE423C-9F90-46D5-9649-5C8B99F21A8D}" dt="2020-05-21T10:01:18.439" v="328" actId="26606"/>
          <ac:grpSpMkLst>
            <pc:docMk/>
            <pc:sldMk cId="4094501541" sldId="262"/>
            <ac:grpSpMk id="13" creationId="{032D8612-31EB-44CF-A1D0-14FD4C705424}"/>
          </ac:grpSpMkLst>
        </pc:grpChg>
        <pc:grpChg chg="add del">
          <ac:chgData name="Dissanayake, Udeshika" userId="9fd34fce-1173-4217-b7f2-92972e546420" providerId="ADAL" clId="{28AE423C-9F90-46D5-9649-5C8B99F21A8D}" dt="2020-05-21T10:01:39.817" v="337" actId="26606"/>
          <ac:grpSpMkLst>
            <pc:docMk/>
            <pc:sldMk cId="4094501541" sldId="262"/>
            <ac:grpSpMk id="24" creationId="{032D8612-31EB-44CF-A1D0-14FD4C705424}"/>
          </ac:grpSpMkLst>
        </pc:grpChg>
        <pc:grpChg chg="add del">
          <ac:chgData name="Dissanayake, Udeshika" userId="9fd34fce-1173-4217-b7f2-92972e546420" providerId="ADAL" clId="{28AE423C-9F90-46D5-9649-5C8B99F21A8D}" dt="2020-05-21T10:01:51.541" v="339" actId="26606"/>
          <ac:grpSpMkLst>
            <pc:docMk/>
            <pc:sldMk cId="4094501541" sldId="262"/>
            <ac:grpSpMk id="26" creationId="{032D8612-31EB-44CF-A1D0-14FD4C705424}"/>
          </ac:grpSpMkLst>
        </pc:grpChg>
        <pc:grpChg chg="add del">
          <ac:chgData name="Dissanayake, Udeshika" userId="9fd34fce-1173-4217-b7f2-92972e546420" providerId="ADAL" clId="{28AE423C-9F90-46D5-9649-5C8B99F21A8D}" dt="2020-05-21T10:01:55.501" v="342" actId="26606"/>
          <ac:grpSpMkLst>
            <pc:docMk/>
            <pc:sldMk cId="4094501541" sldId="262"/>
            <ac:grpSpMk id="30" creationId="{032D8612-31EB-44CF-A1D0-14FD4C705424}"/>
          </ac:grpSpMkLst>
        </pc:grpChg>
        <pc:grpChg chg="add del">
          <ac:chgData name="Dissanayake, Udeshika" userId="9fd34fce-1173-4217-b7f2-92972e546420" providerId="ADAL" clId="{28AE423C-9F90-46D5-9649-5C8B99F21A8D}" dt="2020-05-21T10:04:10.585" v="356" actId="26606"/>
          <ac:grpSpMkLst>
            <pc:docMk/>
            <pc:sldMk cId="4094501541" sldId="262"/>
            <ac:grpSpMk id="65" creationId="{032D8612-31EB-44CF-A1D0-14FD4C705424}"/>
          </ac:grpSpMkLst>
        </pc:grpChg>
        <pc:grpChg chg="add del">
          <ac:chgData name="Dissanayake, Udeshika" userId="9fd34fce-1173-4217-b7f2-92972e546420" providerId="ADAL" clId="{28AE423C-9F90-46D5-9649-5C8B99F21A8D}" dt="2020-05-21T10:04:25.146" v="362" actId="26606"/>
          <ac:grpSpMkLst>
            <pc:docMk/>
            <pc:sldMk cId="4094501541" sldId="262"/>
            <ac:grpSpMk id="67" creationId="{032D8612-31EB-44CF-A1D0-14FD4C705424}"/>
          </ac:grpSpMkLst>
        </pc:grpChg>
        <pc:picChg chg="add mod ord">
          <ac:chgData name="Dissanayake, Udeshika" userId="9fd34fce-1173-4217-b7f2-92972e546420" providerId="ADAL" clId="{28AE423C-9F90-46D5-9649-5C8B99F21A8D}" dt="2020-05-21T10:11:06.661" v="430" actId="14100"/>
          <ac:picMkLst>
            <pc:docMk/>
            <pc:sldMk cId="4094501541" sldId="262"/>
            <ac:picMk id="9" creationId="{080CD277-8152-46C4-A697-AC03C367868F}"/>
          </ac:picMkLst>
        </pc:picChg>
        <pc:picChg chg="add del">
          <ac:chgData name="Dissanayake, Udeshika" userId="9fd34fce-1173-4217-b7f2-92972e546420" providerId="ADAL" clId="{28AE423C-9F90-46D5-9649-5C8B99F21A8D}" dt="2020-05-21T10:02:16.600" v="352" actId="26606"/>
          <ac:picMkLst>
            <pc:docMk/>
            <pc:sldMk cId="4094501541" sldId="262"/>
            <ac:picMk id="61" creationId="{7F487851-BFAF-46D8-A1ED-50CAD6E46F59}"/>
          </ac:picMkLst>
        </pc:picChg>
        <pc:picChg chg="add del">
          <ac:chgData name="Dissanayake, Udeshika" userId="9fd34fce-1173-4217-b7f2-92972e546420" providerId="ADAL" clId="{28AE423C-9F90-46D5-9649-5C8B99F21A8D}" dt="2020-05-21T10:07:45.197" v="411" actId="26606"/>
          <ac:picMkLst>
            <pc:docMk/>
            <pc:sldMk cId="4094501541" sldId="262"/>
            <ac:picMk id="75" creationId="{C51881DD-AD85-41BE-8A49-C2FB45800E10}"/>
          </ac:picMkLst>
        </pc:picChg>
        <pc:picChg chg="add del">
          <ac:chgData name="Dissanayake, Udeshika" userId="9fd34fce-1173-4217-b7f2-92972e546420" providerId="ADAL" clId="{28AE423C-9F90-46D5-9649-5C8B99F21A8D}" dt="2020-05-21T10:07:52.489" v="413" actId="26606"/>
          <ac:picMkLst>
            <pc:docMk/>
            <pc:sldMk cId="4094501541" sldId="262"/>
            <ac:picMk id="78" creationId="{9D01B3E5-85F4-41A9-A504-D5E6268DEC1D}"/>
          </ac:picMkLst>
        </pc:picChg>
        <pc:cxnChg chg="add del">
          <ac:chgData name="Dissanayake, Udeshika" userId="9fd34fce-1173-4217-b7f2-92972e546420" providerId="ADAL" clId="{28AE423C-9F90-46D5-9649-5C8B99F21A8D}" dt="2020-05-21T10:02:00.304" v="344" actId="26606"/>
          <ac:cxnSpMkLst>
            <pc:docMk/>
            <pc:sldMk cId="4094501541" sldId="262"/>
            <ac:cxnSpMk id="33" creationId="{BCDAEC91-5BCE-4B55-9CC0-43EF94CB734B}"/>
          </ac:cxnSpMkLst>
        </pc:cxnChg>
        <pc:cxnChg chg="add del">
          <ac:chgData name="Dissanayake, Udeshika" userId="9fd34fce-1173-4217-b7f2-92972e546420" providerId="ADAL" clId="{28AE423C-9F90-46D5-9649-5C8B99F21A8D}" dt="2020-05-21T10:02:10.785" v="350" actId="26606"/>
          <ac:cxnSpMkLst>
            <pc:docMk/>
            <pc:sldMk cId="4094501541" sldId="262"/>
            <ac:cxnSpMk id="58" creationId="{EA29FC7C-9308-4FDE-8DCA-405668055B0F}"/>
          </ac:cxnSpMkLst>
        </pc:cxnChg>
        <pc:cxnChg chg="add del">
          <ac:chgData name="Dissanayake, Udeshika" userId="9fd34fce-1173-4217-b7f2-92972e546420" providerId="ADAL" clId="{28AE423C-9F90-46D5-9649-5C8B99F21A8D}" dt="2020-05-21T10:07:45.197" v="411" actId="26606"/>
          <ac:cxnSpMkLst>
            <pc:docMk/>
            <pc:sldMk cId="4094501541" sldId="262"/>
            <ac:cxnSpMk id="76" creationId="{9AD20FE8-ED02-4CDE-83B1-A1436305C3DC}"/>
          </ac:cxnSpMkLst>
        </pc:cxnChg>
        <pc:cxnChg chg="add del">
          <ac:chgData name="Dissanayake, Udeshika" userId="9fd34fce-1173-4217-b7f2-92972e546420" providerId="ADAL" clId="{28AE423C-9F90-46D5-9649-5C8B99F21A8D}" dt="2020-05-21T10:09:43.047" v="418" actId="26606"/>
          <ac:cxnSpMkLst>
            <pc:docMk/>
            <pc:sldMk cId="4094501541" sldId="262"/>
            <ac:cxnSpMk id="84" creationId="{BCDAEC91-5BCE-4B55-9CC0-43EF94CB734B}"/>
          </ac:cxnSpMkLst>
        </pc:cxnChg>
      </pc:sldChg>
      <pc:sldChg chg="modSp add del">
        <pc:chgData name="Dissanayake, Udeshika" userId="9fd34fce-1173-4217-b7f2-92972e546420" providerId="ADAL" clId="{28AE423C-9F90-46D5-9649-5C8B99F21A8D}" dt="2020-05-21T09:24:31.856" v="304" actId="2696"/>
        <pc:sldMkLst>
          <pc:docMk/>
          <pc:sldMk cId="2715078241" sldId="263"/>
        </pc:sldMkLst>
        <pc:spChg chg="mod">
          <ac:chgData name="Dissanayake, Udeshika" userId="9fd34fce-1173-4217-b7f2-92972e546420" providerId="ADAL" clId="{28AE423C-9F90-46D5-9649-5C8B99F21A8D}" dt="2020-05-21T07:53:41.590" v="204" actId="20577"/>
          <ac:spMkLst>
            <pc:docMk/>
            <pc:sldMk cId="2715078241" sldId="263"/>
            <ac:spMk id="2" creationId="{6E617E3E-6E11-4108-8420-D4BFF2335C9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C8BF-B850-46DF-8970-A285219C1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34AFF-C04A-4287-9B26-BA60AEF52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8A5F5-95BE-4709-B36B-52F024F5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3D7EC-A1F4-4432-AC9D-A6CCD9A3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AC1AF-173C-47EF-9F91-62F72459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243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8F46-B3E9-4BA4-87A6-1464FA3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30291-72F8-4DB4-933C-0C39760D9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A1908-5B1B-4A82-B332-7E4842F5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A70C-71D2-4596-93E4-857B7315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3AE12-5769-4BED-A0FD-9ED87B1E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5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B5F6D7-17A9-47B6-A09A-478F29BAE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BD06E-2BC2-4685-A06A-0B9D61EA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3A1F-45E1-47F1-AEEB-FD72526D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66B0C-6F61-4D00-B0AB-3FD3A6D7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975A2-3A8B-4B1D-A8D8-55FCE5E8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30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BAC1-0AB6-4525-BC20-2042EA02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5171-DCDF-4D83-934B-E7AA661E6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AEC5-15CD-4964-A291-3F9539BA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0600D-59EC-44D5-9267-FB85A0E0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18223-6778-426E-98D7-AC647CC9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46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7F50-3691-4603-8B3F-E47F9A80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FC9D4-BB36-4A15-8425-C78555977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B01FD-0668-45C0-86D7-E53A9ADE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5515A-FACE-45B2-9ADE-C974E4D8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EC6FA-555F-42FB-BF89-903C2773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9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8A15-5707-4BCE-80D4-66F1A9DB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306E6-5F29-4108-A9AE-99AE413FA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85A4B-8A01-4150-8B8E-FDA86272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F492A-679E-4C2D-8089-46E62F4F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E7A3D-6000-4F7E-BF16-71D4B641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F8119-888E-427C-BE96-AF3E110D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534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F43E-6B99-44AD-BA31-5E2040FD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C9094-8910-40FA-B7CD-7042A037B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DAF9B-CB08-464D-AD28-7A8A569DC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5CB0C-964D-421A-AF51-5463CAEA2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A9E95-A718-4564-AE3D-6D113F719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3890F-A964-423E-B18B-065CA191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C98FD1-11FD-4C6F-8DA6-58EB151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5FE33-946E-42F0-9543-15E8E6ED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338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3908-37B4-41EB-96C5-8164A622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D0197-788B-434D-B35A-2E555D96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B04B0-4791-4F4F-A7DF-B99CE887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0A190-E1C2-43F3-BE61-E0FCA6F4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497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2A7E2-92BA-44DA-BA33-68C9819D2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DA88-62D6-4420-990A-F337A6BE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69CB2-B34D-4B9B-94B7-4CCDB5F8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44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502E-309A-496F-A896-D59705A4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ACE5-EE10-4F94-BCF9-8893E9363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F77E6-1421-4D58-BC59-65F5D0035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EC846-92B7-48CC-8D35-CB43CA1E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A6AA3-BE02-4F20-BDA9-D3F072AA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43428-57AA-47B1-9117-D0AC5F15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19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D90D-DC86-4A14-A8CB-B93A4983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C9D77-4546-4A56-9EF2-E60512BB7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BA3B5-EB5E-410C-9096-47D9341E8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7777-6246-4519-AF98-6084B8A8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A77E3-2433-4B2E-9CBB-977038EA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5296E-7BC2-4B00-B496-4BCC372F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642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EB9F4-E15E-4A98-A583-A641B2C6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59B32-6573-42B1-8F6E-D09D8A583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E69A-589C-41FA-B6E9-4B329A462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2C95B-847C-4E0E-B3E1-AC7521D6406F}" type="datetimeFigureOut">
              <a:rPr lang="en-AU" smtClean="0"/>
              <a:t>23/05/2020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F0C9D-5A44-4FD4-A715-7D428741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E3FF0-E13E-4E12-88B4-1916F70EB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F49BB-86E1-4F1E-A312-6F3FBC106D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664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function-test-274101.ts.r.appspo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9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5D253-26E8-480C-842E-829D649BF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0" t="9091" r="184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6" name="Rectangle 10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53597-D633-4D79-AE25-C8322EF9DA65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Grocery Delivery Management System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F2D55B39-7973-4EB2-9E7F-C8550D532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/>
              <a:t>Udeshika Dissanayake (s3400652)</a:t>
            </a:r>
          </a:p>
        </p:txBody>
      </p:sp>
      <p:sp>
        <p:nvSpPr>
          <p:cNvPr id="117" name="Rectangle 10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8" name="Rectangle 10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4CB28-B9C9-42C5-A5B0-AE4C289CFD6A}"/>
              </a:ext>
            </a:extLst>
          </p:cNvPr>
          <p:cNvSpPr txBox="1"/>
          <p:nvPr/>
        </p:nvSpPr>
        <p:spPr>
          <a:xfrm>
            <a:off x="112243" y="6365547"/>
            <a:ext cx="6096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3F251D"/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Assignment 2 | COSC2640 Cloud Computing| Semester1 2020 RMIT</a:t>
            </a:r>
            <a:endParaRPr lang="en-AU" sz="1600" dirty="0"/>
          </a:p>
          <a:p>
            <a:pPr>
              <a:spcAft>
                <a:spcPts val="600"/>
              </a:spcAft>
            </a:pPr>
            <a:r>
              <a:rPr lang="en-US" sz="1600" dirty="0"/>
              <a:t> </a:t>
            </a:r>
            <a:endParaRPr lang="en-AU" sz="1600" dirty="0"/>
          </a:p>
          <a:p>
            <a:pPr>
              <a:spcAft>
                <a:spcPts val="600"/>
              </a:spcAft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59868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D51E-91E3-40B7-96C3-96BA116E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73" y="221725"/>
            <a:ext cx="4955461" cy="984147"/>
          </a:xfrm>
        </p:spPr>
        <p:txBody>
          <a:bodyPr/>
          <a:lstStyle/>
          <a:p>
            <a:r>
              <a:rPr lang="en-AU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09828B-312E-4975-8925-77176299B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6359" y="395386"/>
            <a:ext cx="5872368" cy="2932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7C4B7E-4293-4314-B3D2-631CECBC0EF7}"/>
              </a:ext>
            </a:extLst>
          </p:cNvPr>
          <p:cNvSpPr txBox="1">
            <a:spLocks/>
          </p:cNvSpPr>
          <p:nvPr/>
        </p:nvSpPr>
        <p:spPr>
          <a:xfrm>
            <a:off x="5996359" y="3512153"/>
            <a:ext cx="5872368" cy="3124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System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</a:rPr>
              <a:t>Distributed 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</a:rPr>
              <a:t>Highly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</a:rPr>
              <a:t>Real-Time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</a:rPr>
              <a:t>Serverless Architecture for most of Event-Driven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</a:rPr>
              <a:t>Cost Efficient Deployment on GCP – </a:t>
            </a:r>
            <a:r>
              <a:rPr lang="en-US" sz="1400" b="0" i="1" dirty="0">
                <a:solidFill>
                  <a:schemeClr val="tx1"/>
                </a:solidFill>
              </a:rPr>
              <a:t>pay as per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</a:rPr>
              <a:t>Easily Upgradable (add or modify features) due to Modular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</a:rPr>
              <a:t>Minimal Latency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061B40-A211-4CB0-BD17-13038BC3CFCE}"/>
              </a:ext>
            </a:extLst>
          </p:cNvPr>
          <p:cNvSpPr txBox="1">
            <a:spLocks/>
          </p:cNvSpPr>
          <p:nvPr/>
        </p:nvSpPr>
        <p:spPr>
          <a:xfrm>
            <a:off x="459510" y="1042854"/>
            <a:ext cx="5334151" cy="9841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A Platform developed to manage online Delivery Orders. </a:t>
            </a:r>
          </a:p>
          <a:p>
            <a:pPr marL="0" indent="0">
              <a:buNone/>
            </a:pPr>
            <a:r>
              <a:rPr lang="en-US" sz="1400" dirty="0"/>
              <a:t>Connects System Owner (Admin) to Third-Party Delivery Partners (DPs) in order to efficiently manage Delivery Orders.</a:t>
            </a:r>
            <a:endParaRPr lang="en-US" sz="13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C40AD2-9090-4071-ACE5-3B118D0A91BF}"/>
              </a:ext>
            </a:extLst>
          </p:cNvPr>
          <p:cNvSpPr txBox="1">
            <a:spLocks/>
          </p:cNvSpPr>
          <p:nvPr/>
        </p:nvSpPr>
        <p:spPr>
          <a:xfrm>
            <a:off x="459509" y="2158692"/>
            <a:ext cx="5334151" cy="4477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Application Features:</a:t>
            </a:r>
          </a:p>
          <a:p>
            <a:r>
              <a:rPr lang="en-US" sz="1400" dirty="0"/>
              <a:t>Web Application - </a:t>
            </a:r>
            <a:r>
              <a:rPr lang="en-US" sz="1100" u="sng" dirty="0">
                <a:hlinkClick r:id="rId3"/>
              </a:rPr>
              <a:t>https://cloud-function-test-274101.ts.r.appspot.com/</a:t>
            </a:r>
            <a:endParaRPr lang="en-AU" sz="1100" dirty="0"/>
          </a:p>
          <a:p>
            <a:pPr lvl="1"/>
            <a:r>
              <a:rPr lang="en-US" sz="1100" dirty="0"/>
              <a:t>Login for multiple Admins</a:t>
            </a:r>
          </a:p>
          <a:p>
            <a:pPr lvl="1"/>
            <a:r>
              <a:rPr lang="en-US" sz="1100" dirty="0"/>
              <a:t>Login for multiple DPs</a:t>
            </a:r>
          </a:p>
          <a:p>
            <a:r>
              <a:rPr lang="en-US" sz="1400" dirty="0"/>
              <a:t>WhatsApp Messaging for Delivery Notification</a:t>
            </a:r>
          </a:p>
          <a:p>
            <a:r>
              <a:rPr lang="en-US" sz="1400" dirty="0"/>
              <a:t>Automated Travel Distance  </a:t>
            </a:r>
          </a:p>
          <a:p>
            <a:r>
              <a:rPr lang="en-US" sz="1400" dirty="0"/>
              <a:t>Automated Travel Time</a:t>
            </a:r>
          </a:p>
          <a:p>
            <a:r>
              <a:rPr lang="en-US" sz="1400" dirty="0"/>
              <a:t>Calculates Delivery Fee based on Travel Distance</a:t>
            </a:r>
          </a:p>
          <a:p>
            <a:r>
              <a:rPr lang="en-US" sz="1400" dirty="0"/>
              <a:t>Query Passed Delivery Order and Show Details</a:t>
            </a:r>
          </a:p>
          <a:p>
            <a:pPr lvl="1"/>
            <a:r>
              <a:rPr lang="en-US" sz="1100" dirty="0"/>
              <a:t>Admin View</a:t>
            </a:r>
          </a:p>
          <a:p>
            <a:pPr lvl="1"/>
            <a:r>
              <a:rPr lang="en-US" sz="1100" dirty="0"/>
              <a:t>DP View</a:t>
            </a:r>
          </a:p>
          <a:p>
            <a:r>
              <a:rPr lang="en-US" sz="1400" dirty="0"/>
              <a:t> Interactive Dashboard</a:t>
            </a:r>
          </a:p>
          <a:p>
            <a:pPr lvl="1"/>
            <a:r>
              <a:rPr lang="en-US" sz="1100" dirty="0"/>
              <a:t>Admin </a:t>
            </a:r>
          </a:p>
          <a:p>
            <a:pPr lvl="1"/>
            <a:r>
              <a:rPr lang="en-US" sz="1100" dirty="0"/>
              <a:t>DPs</a:t>
            </a:r>
          </a:p>
          <a:p>
            <a:r>
              <a:rPr lang="en-US" sz="1400" dirty="0"/>
              <a:t> Show drop-off locations on interactive map</a:t>
            </a:r>
          </a:p>
          <a:p>
            <a:r>
              <a:rPr lang="en-US" sz="1400" dirty="0"/>
              <a:t>Contact Us form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4603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E87E-A5BF-4D6A-8657-56F099E4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37" y="112413"/>
            <a:ext cx="10515600" cy="818766"/>
          </a:xfrm>
        </p:spPr>
        <p:txBody>
          <a:bodyPr/>
          <a:lstStyle/>
          <a:p>
            <a:r>
              <a:rPr lang="en-AU" dirty="0"/>
              <a:t>Related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5AEE-8AA8-429A-B515-512405164D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37976"/>
            <a:ext cx="4287982" cy="2561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B59C1-CAE7-4F10-AA81-AE21FACF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42" y="1437975"/>
            <a:ext cx="5165158" cy="2561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F3AB7-F03E-402C-B856-3B93C8320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499" y="4231254"/>
            <a:ext cx="4301326" cy="237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13FD19-46C5-42D0-96DE-34F82298E76F}"/>
              </a:ext>
            </a:extLst>
          </p:cNvPr>
          <p:cNvSpPr txBox="1">
            <a:spLocks/>
          </p:cNvSpPr>
          <p:nvPr/>
        </p:nvSpPr>
        <p:spPr>
          <a:xfrm>
            <a:off x="414734" y="817746"/>
            <a:ext cx="10939066" cy="388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Admin and Third-Party Delivery Partner Relationship – </a:t>
            </a:r>
            <a:r>
              <a:rPr lang="en-US" sz="1400" dirty="0" err="1"/>
              <a:t>UberEats</a:t>
            </a:r>
            <a:r>
              <a:rPr lang="en-US" sz="1400" dirty="0"/>
              <a:t>, </a:t>
            </a:r>
            <a:r>
              <a:rPr lang="en-US" sz="1400" dirty="0" err="1"/>
              <a:t>Menulog</a:t>
            </a:r>
            <a:r>
              <a:rPr lang="en-US" sz="1400" dirty="0"/>
              <a:t>, </a:t>
            </a:r>
            <a:r>
              <a:rPr lang="en-US" sz="1400" dirty="0" err="1"/>
              <a:t>YourGrocer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79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10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7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36A4B-1917-4182-B55E-D4FF034F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/>
              <a:t>Software Design/Architecture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65F4EB-BFF6-4BA1-A7B7-356D83752DB4}"/>
              </a:ext>
            </a:extLst>
          </p:cNvPr>
          <p:cNvSpPr txBox="1">
            <a:spLocks/>
          </p:cNvSpPr>
          <p:nvPr/>
        </p:nvSpPr>
        <p:spPr>
          <a:xfrm>
            <a:off x="657400" y="2316420"/>
            <a:ext cx="5530438" cy="3896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dk1"/>
                </a:solidFill>
              </a:rPr>
              <a:t>Services Used</a:t>
            </a:r>
            <a:endParaRPr lang="en-US" sz="1300" dirty="0"/>
          </a:p>
          <a:p>
            <a:r>
              <a:rPr lang="en-US" sz="1300" dirty="0"/>
              <a:t>Coding Language – </a:t>
            </a:r>
            <a:r>
              <a:rPr lang="en-US" sz="1300" i="1" dirty="0"/>
              <a:t>PHP, HTML/CSS, </a:t>
            </a:r>
            <a:r>
              <a:rPr lang="en-US" sz="1300" i="1" dirty="0" err="1"/>
              <a:t>JaveScript</a:t>
            </a:r>
            <a:r>
              <a:rPr lang="en-US" sz="1300" i="1" dirty="0"/>
              <a:t>, Node.js</a:t>
            </a:r>
          </a:p>
          <a:p>
            <a:r>
              <a:rPr lang="en-US" sz="1300" dirty="0"/>
              <a:t>Google App Engine</a:t>
            </a:r>
          </a:p>
          <a:p>
            <a:r>
              <a:rPr lang="en-US" sz="1300" dirty="0"/>
              <a:t>Google Functions – </a:t>
            </a:r>
            <a:r>
              <a:rPr lang="en-US" sz="1300" i="1" dirty="0"/>
              <a:t>Bucket Trigger and HTTP Trigger</a:t>
            </a:r>
          </a:p>
          <a:p>
            <a:r>
              <a:rPr lang="en-US" sz="1300" dirty="0"/>
              <a:t>Google Cloud Storage</a:t>
            </a:r>
          </a:p>
          <a:p>
            <a:r>
              <a:rPr lang="en-US" sz="1300" dirty="0"/>
              <a:t>Google Could Datastore</a:t>
            </a:r>
          </a:p>
          <a:p>
            <a:r>
              <a:rPr lang="en-US" sz="1300" dirty="0"/>
              <a:t>Google Distance Matrix API</a:t>
            </a:r>
          </a:p>
          <a:p>
            <a:r>
              <a:rPr lang="en-US" sz="1300" dirty="0"/>
              <a:t>Google Geocoding API</a:t>
            </a:r>
          </a:p>
          <a:p>
            <a:r>
              <a:rPr lang="en-US" sz="1300" dirty="0"/>
              <a:t>Google Maps JavaScript API</a:t>
            </a:r>
          </a:p>
          <a:p>
            <a:r>
              <a:rPr lang="en-US" sz="1300" dirty="0"/>
              <a:t>Twilio API for WhatsApp</a:t>
            </a:r>
          </a:p>
          <a:p>
            <a:r>
              <a:rPr lang="en-US" sz="1300" dirty="0"/>
              <a:t>Google Charts</a:t>
            </a:r>
          </a:p>
          <a:p>
            <a:r>
              <a:rPr lang="en-US" sz="1300" dirty="0"/>
              <a:t>Google Forms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89049D-46A7-4712-9167-2718A7CA60D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86" r="1" b="1"/>
          <a:stretch/>
        </p:blipFill>
        <p:spPr bwMode="auto">
          <a:xfrm>
            <a:off x="6542972" y="167799"/>
            <a:ext cx="5293893" cy="6324428"/>
          </a:xfrm>
          <a:prstGeom prst="rect">
            <a:avLst/>
          </a:prstGeom>
          <a:noFill/>
        </p:spPr>
      </p:pic>
      <p:cxnSp>
        <p:nvCxnSpPr>
          <p:cNvPr id="93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8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24C6A9C-CE65-4E68-A927-68F6F52D2E4D}"/>
              </a:ext>
            </a:extLst>
          </p:cNvPr>
          <p:cNvSpPr txBox="1"/>
          <p:nvPr/>
        </p:nvSpPr>
        <p:spPr>
          <a:xfrm>
            <a:off x="3283752" y="3128588"/>
            <a:ext cx="2068424" cy="1691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BB31F-542A-46F8-AAEA-D2E03A1D5EEB}"/>
              </a:ext>
            </a:extLst>
          </p:cNvPr>
          <p:cNvSpPr txBox="1"/>
          <p:nvPr/>
        </p:nvSpPr>
        <p:spPr>
          <a:xfrm>
            <a:off x="3283752" y="4896745"/>
            <a:ext cx="8695727" cy="1848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0C2D79-3BE7-4EA0-9E61-50B0C881A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944" y="4988929"/>
            <a:ext cx="1157254" cy="1801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8EC0F-2F89-4FC3-9BA3-79C01C65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108" y="4974446"/>
            <a:ext cx="2201434" cy="219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1ECAC7-C796-449B-AAEC-43440C64BCEC}"/>
              </a:ext>
            </a:extLst>
          </p:cNvPr>
          <p:cNvSpPr txBox="1"/>
          <p:nvPr/>
        </p:nvSpPr>
        <p:spPr>
          <a:xfrm>
            <a:off x="5427239" y="1414267"/>
            <a:ext cx="6552240" cy="3406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179D5C-865A-4149-A80D-064B965B8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90" y="1880924"/>
            <a:ext cx="6289962" cy="2604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FBEBBC-7898-4C0E-B977-8B3BFE3D1635}"/>
              </a:ext>
            </a:extLst>
          </p:cNvPr>
          <p:cNvSpPr txBox="1"/>
          <p:nvPr/>
        </p:nvSpPr>
        <p:spPr>
          <a:xfrm>
            <a:off x="414734" y="3128588"/>
            <a:ext cx="2784954" cy="361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0E87E-A5BF-4D6A-8657-56F099E4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37" y="112413"/>
            <a:ext cx="10515600" cy="818766"/>
          </a:xfrm>
        </p:spPr>
        <p:txBody>
          <a:bodyPr/>
          <a:lstStyle/>
          <a:p>
            <a:r>
              <a:rPr lang="en-AU" dirty="0"/>
              <a:t>Web Application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13FD19-46C5-42D0-96DE-34F82298E76F}"/>
              </a:ext>
            </a:extLst>
          </p:cNvPr>
          <p:cNvSpPr txBox="1">
            <a:spLocks/>
          </p:cNvSpPr>
          <p:nvPr/>
        </p:nvSpPr>
        <p:spPr>
          <a:xfrm>
            <a:off x="414733" y="817746"/>
            <a:ext cx="11564746" cy="388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Some of the Features Developed in the Web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60A0E-CB67-41E1-A6F2-8071C5BEAB4A}"/>
              </a:ext>
            </a:extLst>
          </p:cNvPr>
          <p:cNvSpPr txBox="1"/>
          <p:nvPr/>
        </p:nvSpPr>
        <p:spPr>
          <a:xfrm>
            <a:off x="414734" y="1421971"/>
            <a:ext cx="4937442" cy="1556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9CFB32-9DBE-4359-BCF2-EB46056BE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86" y="1726617"/>
            <a:ext cx="1934183" cy="1094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6808F-37D3-4D75-AA0B-50098FB18EA9}"/>
              </a:ext>
            </a:extLst>
          </p:cNvPr>
          <p:cNvSpPr txBox="1"/>
          <p:nvPr/>
        </p:nvSpPr>
        <p:spPr>
          <a:xfrm>
            <a:off x="414733" y="1417671"/>
            <a:ext cx="212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Login for Admin and DPs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322839-019B-4089-9748-7C4079DD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569" y="1721147"/>
            <a:ext cx="2730438" cy="1099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32CF3A-C621-4655-BC30-4B8CAD0D3333}"/>
              </a:ext>
            </a:extLst>
          </p:cNvPr>
          <p:cNvSpPr txBox="1"/>
          <p:nvPr/>
        </p:nvSpPr>
        <p:spPr>
          <a:xfrm>
            <a:off x="414733" y="3193997"/>
            <a:ext cx="242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Query Orders Admin and DPs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EAEB47-227A-4DF1-98CA-2CF2C90F2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86" y="3632136"/>
            <a:ext cx="2579081" cy="2983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87D40E-0D17-409B-8939-1253BFA3BBE1}"/>
              </a:ext>
            </a:extLst>
          </p:cNvPr>
          <p:cNvSpPr txBox="1"/>
          <p:nvPr/>
        </p:nvSpPr>
        <p:spPr>
          <a:xfrm>
            <a:off x="5466825" y="1389607"/>
            <a:ext cx="242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Drop-off Location on Map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7620D1-ED74-4904-9E70-73E226898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598" y="5204522"/>
            <a:ext cx="4170454" cy="1414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20C3A2-3815-4D31-8E90-EFA5C25363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500" y="5204522"/>
            <a:ext cx="4170454" cy="1420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0E5CD5-15C5-427C-99CE-8A1AD84EE06E}"/>
              </a:ext>
            </a:extLst>
          </p:cNvPr>
          <p:cNvSpPr txBox="1"/>
          <p:nvPr/>
        </p:nvSpPr>
        <p:spPr>
          <a:xfrm>
            <a:off x="3334802" y="4896745"/>
            <a:ext cx="242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Dashboards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DFD86D-0A2E-42D8-916F-E902C6486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4820" y="3532496"/>
            <a:ext cx="1868546" cy="110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C72B60-FB88-4333-9084-0F7CE4F1F768}"/>
              </a:ext>
            </a:extLst>
          </p:cNvPr>
          <p:cNvSpPr txBox="1"/>
          <p:nvPr/>
        </p:nvSpPr>
        <p:spPr>
          <a:xfrm>
            <a:off x="3227041" y="3153932"/>
            <a:ext cx="242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Upload Orders</a:t>
            </a:r>
          </a:p>
        </p:txBody>
      </p:sp>
    </p:spTree>
    <p:extLst>
      <p:ext uri="{BB962C8B-B14F-4D97-AF65-F5344CB8AC3E}">
        <p14:creationId xmlns:p14="http://schemas.microsoft.com/office/powerpoint/2010/main" val="262264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6DD7-2667-4F77-BB75-98984183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7" y="214123"/>
            <a:ext cx="10515600" cy="1325563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7881D-AB01-49D0-BB04-20D16BEF8DB9}"/>
              </a:ext>
            </a:extLst>
          </p:cNvPr>
          <p:cNvSpPr txBox="1">
            <a:spLocks/>
          </p:cNvSpPr>
          <p:nvPr/>
        </p:nvSpPr>
        <p:spPr>
          <a:xfrm>
            <a:off x="414120" y="1334909"/>
            <a:ext cx="5660028" cy="5308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dk1"/>
                </a:solidFill>
              </a:rPr>
              <a:t>Cloud App Engine</a:t>
            </a:r>
            <a:endParaRPr lang="en-US" sz="1300" dirty="0"/>
          </a:p>
          <a:p>
            <a:r>
              <a:rPr lang="en-US" sz="1300" dirty="0"/>
              <a:t>Develop and Host the Web Application</a:t>
            </a:r>
          </a:p>
          <a:p>
            <a:r>
              <a:rPr lang="en-US" sz="1300" dirty="0"/>
              <a:t>Coding Language – </a:t>
            </a:r>
            <a:r>
              <a:rPr lang="en-US" sz="1300" i="1" dirty="0"/>
              <a:t>PHP, HTML/CSS, </a:t>
            </a:r>
            <a:r>
              <a:rPr lang="en-US" sz="1300" i="1" dirty="0" err="1"/>
              <a:t>JaveScript</a:t>
            </a:r>
            <a:r>
              <a:rPr lang="en-US" sz="1300" i="1" dirty="0"/>
              <a:t>, </a:t>
            </a:r>
          </a:p>
          <a:p>
            <a:r>
              <a:rPr lang="en-US" sz="1300" dirty="0"/>
              <a:t>Create Project </a:t>
            </a:r>
          </a:p>
          <a:p>
            <a:r>
              <a:rPr lang="en-US" sz="1300" dirty="0"/>
              <a:t>Build PHP/HTML/CSS Files and Save them accordingly</a:t>
            </a:r>
          </a:p>
          <a:p>
            <a:r>
              <a:rPr lang="en-US" sz="1300" dirty="0"/>
              <a:t>Go to Cloud Console and Initialize the Project</a:t>
            </a:r>
          </a:p>
          <a:p>
            <a:endParaRPr lang="en-US" sz="1300" dirty="0"/>
          </a:p>
          <a:p>
            <a:r>
              <a:rPr lang="en-US" sz="1300" dirty="0"/>
              <a:t>Select the Local Region</a:t>
            </a:r>
          </a:p>
          <a:p>
            <a:endParaRPr lang="en-US" sz="1300" dirty="0"/>
          </a:p>
          <a:p>
            <a:r>
              <a:rPr lang="en-US" sz="1300" dirty="0"/>
              <a:t>Deploy the Project</a:t>
            </a:r>
          </a:p>
          <a:p>
            <a:endParaRPr lang="en-US" sz="1300" dirty="0"/>
          </a:p>
          <a:p>
            <a:r>
              <a:rPr lang="en-US" sz="1300" dirty="0"/>
              <a:t>Browse the Project</a:t>
            </a:r>
          </a:p>
          <a:p>
            <a:endParaRPr lang="en-US" sz="1300" dirty="0"/>
          </a:p>
          <a:p>
            <a:r>
              <a:rPr lang="en-US" sz="1300" dirty="0"/>
              <a:t>Get the URL and Browse it on a Web Browser</a:t>
            </a:r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568751-6418-4912-96CD-DF8E337D7930}"/>
              </a:ext>
            </a:extLst>
          </p:cNvPr>
          <p:cNvSpPr txBox="1">
            <a:spLocks/>
          </p:cNvSpPr>
          <p:nvPr/>
        </p:nvSpPr>
        <p:spPr>
          <a:xfrm>
            <a:off x="6247444" y="1334908"/>
            <a:ext cx="5660029" cy="5308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dk1"/>
                </a:solidFill>
              </a:rPr>
              <a:t>Cloud Functions</a:t>
            </a:r>
            <a:endParaRPr lang="en-US" sz="1300" dirty="0"/>
          </a:p>
          <a:p>
            <a:r>
              <a:rPr lang="en-US" sz="1300" dirty="0"/>
              <a:t>Four Functions Implemented -&gt; </a:t>
            </a:r>
          </a:p>
          <a:p>
            <a:r>
              <a:rPr lang="en-US" sz="1300" dirty="0"/>
              <a:t>Cording Language – Node.js</a:t>
            </a:r>
          </a:p>
          <a:p>
            <a:r>
              <a:rPr lang="en-US" sz="1300" dirty="0"/>
              <a:t>Create Cloud Function</a:t>
            </a:r>
          </a:p>
          <a:p>
            <a:r>
              <a:rPr lang="en-US" sz="1300" dirty="0"/>
              <a:t>Select Trigger Type</a:t>
            </a:r>
          </a:p>
          <a:p>
            <a:r>
              <a:rPr lang="en-US" sz="1300" dirty="0"/>
              <a:t>Set the Dependencies in </a:t>
            </a:r>
            <a:r>
              <a:rPr lang="en-US" sz="1300" dirty="0" err="1"/>
              <a:t>Package.Json</a:t>
            </a:r>
            <a:r>
              <a:rPr lang="en-US" sz="1300" dirty="0"/>
              <a:t> file </a:t>
            </a:r>
          </a:p>
          <a:p>
            <a:r>
              <a:rPr lang="en-US" sz="1300" dirty="0"/>
              <a:t>Install Client Libraries through </a:t>
            </a:r>
            <a:r>
              <a:rPr lang="en-US" sz="1300" dirty="0" err="1"/>
              <a:t>npm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If Need - Create Service Account and Key 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Deploy the Function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i="1" dirty="0"/>
              <a:t>Refer to the Report for Function Specific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59AA6-B439-4D79-8BC7-2769CAB9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74" y="1400961"/>
            <a:ext cx="1620023" cy="2957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5C586-D6D6-45BD-9391-745BCDF9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5" y="3223461"/>
            <a:ext cx="3581657" cy="274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58EB0B-28EF-44EA-8160-3C1C3174F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65" y="3800247"/>
            <a:ext cx="1620023" cy="324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596CE-9D4B-494B-9B4F-D30E60FF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5" y="4411460"/>
            <a:ext cx="3262450" cy="207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DE615E-5D52-4139-AE1B-CA3AA8A9A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66" y="5017631"/>
            <a:ext cx="3262450" cy="215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20B4D-2B50-4E85-BE02-EC7D56FE6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148" y="5716506"/>
            <a:ext cx="3775745" cy="8438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BBC77B-985D-4CFB-A53C-98EE012324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913" y="1400962"/>
            <a:ext cx="2794589" cy="1367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A63B55-4CEA-40C2-80CF-5EC2C382987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562121" y="2865735"/>
            <a:ext cx="2203173" cy="2657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22C613-477C-4C68-9959-195837A020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7282" y="3563052"/>
            <a:ext cx="2718603" cy="1886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B4CB24-3E34-4254-A86E-22EC67C43A6E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567282" y="4089634"/>
            <a:ext cx="2675001" cy="1220598"/>
          </a:xfrm>
          <a:prstGeom prst="rect">
            <a:avLst/>
          </a:prstGeom>
          <a:ln w="3175">
            <a:solidFill>
              <a:schemeClr val="accent1">
                <a:lumMod val="90000"/>
                <a:lumOff val="1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9AFE18-13B7-46BB-8763-889BAB0D05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7282" y="5648119"/>
            <a:ext cx="5210497" cy="1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0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6DD7-2667-4F77-BB75-98984183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7" y="214123"/>
            <a:ext cx="10515600" cy="1325563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7881D-AB01-49D0-BB04-20D16BEF8DB9}"/>
              </a:ext>
            </a:extLst>
          </p:cNvPr>
          <p:cNvSpPr txBox="1">
            <a:spLocks/>
          </p:cNvSpPr>
          <p:nvPr/>
        </p:nvSpPr>
        <p:spPr>
          <a:xfrm>
            <a:off x="414120" y="1334909"/>
            <a:ext cx="5660028" cy="31280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dk1"/>
                </a:solidFill>
              </a:rPr>
              <a:t>Cloud Storage</a:t>
            </a:r>
            <a:endParaRPr lang="en-US" sz="1300" dirty="0"/>
          </a:p>
          <a:p>
            <a:r>
              <a:rPr lang="en-US" sz="1300" dirty="0"/>
              <a:t>Go to Cloud Storage and Create a Bucket</a:t>
            </a:r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Give a Bucket a Name</a:t>
            </a:r>
          </a:p>
          <a:p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568751-6418-4912-96CD-DF8E337D7930}"/>
              </a:ext>
            </a:extLst>
          </p:cNvPr>
          <p:cNvSpPr txBox="1">
            <a:spLocks/>
          </p:cNvSpPr>
          <p:nvPr/>
        </p:nvSpPr>
        <p:spPr>
          <a:xfrm>
            <a:off x="6247444" y="1334908"/>
            <a:ext cx="5660029" cy="5308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dk1"/>
                </a:solidFill>
              </a:rPr>
              <a:t>Cloud Datastore</a:t>
            </a:r>
            <a:endParaRPr lang="en-US" sz="1300" dirty="0"/>
          </a:p>
          <a:p>
            <a:r>
              <a:rPr lang="en-US" sz="1300" dirty="0"/>
              <a:t>Three Kinds were Implemented -&gt; 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Go to Current Project &gt; Storage &gt; Entities</a:t>
            </a:r>
          </a:p>
          <a:p>
            <a:r>
              <a:rPr lang="en-US" sz="1300" dirty="0"/>
              <a:t>Create Entities</a:t>
            </a:r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Provide the Kind Name, Key Identifier, and other Properties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pPr marL="0" indent="0">
              <a:buNone/>
            </a:pPr>
            <a:endParaRPr lang="en-US" sz="1300" i="1" dirty="0"/>
          </a:p>
          <a:p>
            <a:pPr marL="0" indent="0">
              <a:buNone/>
            </a:pPr>
            <a:r>
              <a:rPr lang="en-US" sz="1300" i="1" dirty="0"/>
              <a:t>Refer to the Report for Kind Specific Implementation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B4D31-4E47-433B-8144-BEA603B70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26434" y="1955306"/>
            <a:ext cx="3152775" cy="541020"/>
          </a:xfrm>
          <a:prstGeom prst="rect">
            <a:avLst/>
          </a:prstGeom>
          <a:ln w="3175">
            <a:solidFill>
              <a:schemeClr val="accent1">
                <a:lumMod val="90000"/>
                <a:lumOff val="1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8A1BFC-FCDB-4906-BE28-F5AA3609C0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6433" y="2936407"/>
            <a:ext cx="3152775" cy="1425268"/>
          </a:xfrm>
          <a:prstGeom prst="rect">
            <a:avLst/>
          </a:prstGeom>
          <a:ln w="3175">
            <a:solidFill>
              <a:schemeClr val="accent1">
                <a:lumMod val="90000"/>
                <a:lumOff val="1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DE01B0-F1A4-498D-B72F-DADC42765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041" y="1980513"/>
            <a:ext cx="4164868" cy="1020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4DBC04-4FBD-4E38-A53A-EE310F0EA64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44041" y="3818954"/>
            <a:ext cx="2653789" cy="606289"/>
          </a:xfrm>
          <a:prstGeom prst="rect">
            <a:avLst/>
          </a:prstGeom>
          <a:ln w="3175">
            <a:solidFill>
              <a:schemeClr val="accent1">
                <a:lumMod val="90000"/>
                <a:lumOff val="1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F7F28C-C5DC-49D8-A8A1-A2A0F7518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041" y="4830842"/>
            <a:ext cx="2125482" cy="715186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75978F3-583A-4E47-9D46-3FA4E7DD0CEE}"/>
              </a:ext>
            </a:extLst>
          </p:cNvPr>
          <p:cNvSpPr txBox="1">
            <a:spLocks/>
          </p:cNvSpPr>
          <p:nvPr/>
        </p:nvSpPr>
        <p:spPr>
          <a:xfrm>
            <a:off x="435972" y="4580390"/>
            <a:ext cx="5660028" cy="20634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dk1"/>
                </a:solidFill>
              </a:rPr>
              <a:t>Enabling Google APIs</a:t>
            </a:r>
            <a:endParaRPr lang="en-US" sz="1300" dirty="0"/>
          </a:p>
          <a:p>
            <a:r>
              <a:rPr lang="en-US" sz="1300" dirty="0"/>
              <a:t>Three Google APIs are used -&gt;</a:t>
            </a:r>
          </a:p>
          <a:p>
            <a:r>
              <a:rPr lang="en-US" sz="1300" dirty="0"/>
              <a:t>Go to APIs &amp; Services &gt; Library &gt; Search for API &gt; Enable it</a:t>
            </a:r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Create API Key </a:t>
            </a:r>
          </a:p>
          <a:p>
            <a:pPr marL="0" indent="0">
              <a:buNone/>
            </a:pPr>
            <a:endParaRPr lang="en-US" sz="13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73B7291-6DA2-456E-A2F8-28842E59B9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726433" y="5523091"/>
            <a:ext cx="1639292" cy="609854"/>
          </a:xfrm>
          <a:prstGeom prst="rect">
            <a:avLst/>
          </a:prstGeom>
          <a:ln w="3175">
            <a:solidFill>
              <a:schemeClr val="accent1">
                <a:lumMod val="90000"/>
                <a:lumOff val="1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41076-D26D-4F10-A31D-FEC87FBB59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070" y="4671869"/>
            <a:ext cx="1662545" cy="597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29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6DD7-2667-4F77-BB75-98984183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7" y="214123"/>
            <a:ext cx="10515600" cy="1325563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7881D-AB01-49D0-BB04-20D16BEF8DB9}"/>
              </a:ext>
            </a:extLst>
          </p:cNvPr>
          <p:cNvSpPr txBox="1">
            <a:spLocks/>
          </p:cNvSpPr>
          <p:nvPr/>
        </p:nvSpPr>
        <p:spPr>
          <a:xfrm>
            <a:off x="414120" y="1334909"/>
            <a:ext cx="5660028" cy="530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dk1"/>
                </a:solidFill>
              </a:rPr>
              <a:t>Twilio API for </a:t>
            </a:r>
            <a:r>
              <a:rPr lang="en-US" sz="1600" b="1" dirty="0" err="1">
                <a:solidFill>
                  <a:schemeClr val="dk1"/>
                </a:solidFill>
              </a:rPr>
              <a:t>WhatsAPP</a:t>
            </a:r>
            <a:endParaRPr lang="en-US" sz="1300" dirty="0"/>
          </a:p>
          <a:p>
            <a:r>
              <a:rPr lang="en-US" sz="1300" dirty="0"/>
              <a:t>Sign-up and Activate Twilio Sandbox for WhatsApp. Add Test Number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Get Twilio Account Credentials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Install the Dependencies vis </a:t>
            </a:r>
            <a:r>
              <a:rPr lang="en-US" sz="1300" dirty="0" err="1"/>
              <a:t>npm</a:t>
            </a:r>
            <a:r>
              <a:rPr lang="en-US" sz="1300" dirty="0"/>
              <a:t>,</a:t>
            </a:r>
          </a:p>
          <a:p>
            <a:endParaRPr lang="en-US" sz="1300" dirty="0"/>
          </a:p>
          <a:p>
            <a:r>
              <a:rPr lang="en-US" sz="1300" dirty="0"/>
              <a:t>Include the Dependencies in </a:t>
            </a:r>
            <a:r>
              <a:rPr lang="en-US" sz="1300" dirty="0" err="1"/>
              <a:t>Package.json</a:t>
            </a:r>
            <a:r>
              <a:rPr lang="en-US" sz="1300" dirty="0"/>
              <a:t> file,</a:t>
            </a:r>
          </a:p>
          <a:p>
            <a:endParaRPr lang="en-US" sz="13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568751-6418-4912-96CD-DF8E337D7930}"/>
              </a:ext>
            </a:extLst>
          </p:cNvPr>
          <p:cNvSpPr txBox="1">
            <a:spLocks/>
          </p:cNvSpPr>
          <p:nvPr/>
        </p:nvSpPr>
        <p:spPr>
          <a:xfrm>
            <a:off x="6247444" y="1334908"/>
            <a:ext cx="5660029" cy="1961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dk1"/>
                </a:solidFill>
              </a:rPr>
              <a:t>Google Charts</a:t>
            </a:r>
            <a:endParaRPr lang="en-US" sz="1300" dirty="0"/>
          </a:p>
          <a:p>
            <a:r>
              <a:rPr lang="en-US" sz="1300" dirty="0"/>
              <a:t>JavaScript has been embedded in the web page HTML code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pPr marL="0" indent="0">
              <a:buNone/>
            </a:pPr>
            <a:endParaRPr lang="en-US" sz="13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CC1046-0FFE-4E27-AD85-5358F136BE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7757" y="1978221"/>
            <a:ext cx="4648200" cy="1137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66FFB7-2490-49EB-BDFF-92A4DCEE43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7757" y="3514751"/>
            <a:ext cx="3952875" cy="81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9CE9A-7B1D-418B-B73B-29FE03E4F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57" y="4680509"/>
            <a:ext cx="1384720" cy="186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E6BD12-27DA-400A-958E-96FF3FB4682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71607" y="5343310"/>
            <a:ext cx="1534795" cy="1000125"/>
          </a:xfrm>
          <a:prstGeom prst="rect">
            <a:avLst/>
          </a:prstGeom>
          <a:ln w="3175">
            <a:solidFill>
              <a:schemeClr val="accent1">
                <a:lumMod val="90000"/>
                <a:lumOff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CB77F-B504-4F23-988A-9BD9CC1CC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785" y="1978221"/>
            <a:ext cx="4832322" cy="1030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02A3B7-ABC5-4CF7-AF15-A7F1FA41ECBB}"/>
              </a:ext>
            </a:extLst>
          </p:cNvPr>
          <p:cNvSpPr txBox="1">
            <a:spLocks/>
          </p:cNvSpPr>
          <p:nvPr/>
        </p:nvSpPr>
        <p:spPr>
          <a:xfrm>
            <a:off x="6247444" y="3426903"/>
            <a:ext cx="5660029" cy="3216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dk1"/>
                </a:solidFill>
              </a:rPr>
              <a:t>Google Forms</a:t>
            </a:r>
            <a:endParaRPr lang="en-US" sz="1300" dirty="0"/>
          </a:p>
          <a:p>
            <a:r>
              <a:rPr lang="en-US" sz="1300" dirty="0"/>
              <a:t>Use in Contact Us Form</a:t>
            </a:r>
          </a:p>
          <a:p>
            <a:r>
              <a:rPr lang="en-US" sz="1300" dirty="0"/>
              <a:t>Do the setting to get email notification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Create a Google Sheet to store the Contact Us Form Entries</a:t>
            </a:r>
          </a:p>
          <a:p>
            <a:pPr marL="0" indent="0">
              <a:buNone/>
            </a:pPr>
            <a:endParaRPr lang="en-US" sz="1300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D6466C-8D27-4F25-A4BE-539BA18CA86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353553" y="3478289"/>
            <a:ext cx="2424327" cy="1135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FA71F9-3F06-4231-813E-248F7592997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797785" y="4417658"/>
            <a:ext cx="2382472" cy="68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A76D610-CDDA-48F9-83A5-15C007671AA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797785" y="5617506"/>
            <a:ext cx="2184193" cy="961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05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B7B2DC081AB84BB1EB8BDEFEDA285B" ma:contentTypeVersion="13" ma:contentTypeDescription="Create a new document." ma:contentTypeScope="" ma:versionID="36f4b6237c747ebdeb4408a862a4bb32">
  <xsd:schema xmlns:xsd="http://www.w3.org/2001/XMLSchema" xmlns:xs="http://www.w3.org/2001/XMLSchema" xmlns:p="http://schemas.microsoft.com/office/2006/metadata/properties" xmlns:ns3="53204803-45ae-495c-8567-a3dc53cd5f93" xmlns:ns4="c5c153f3-147f-4430-aea7-2f0e46af7226" targetNamespace="http://schemas.microsoft.com/office/2006/metadata/properties" ma:root="true" ma:fieldsID="b2776048af4813407061ed775c619d04" ns3:_="" ns4:_="">
    <xsd:import namespace="53204803-45ae-495c-8567-a3dc53cd5f93"/>
    <xsd:import namespace="c5c153f3-147f-4430-aea7-2f0e46af72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204803-45ae-495c-8567-a3dc53cd5f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c153f3-147f-4430-aea7-2f0e46af722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B22A96-342A-4DBF-AE0E-9A8B9F3DA9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204803-45ae-495c-8567-a3dc53cd5f93"/>
    <ds:schemaRef ds:uri="c5c153f3-147f-4430-aea7-2f0e46af72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184064-CEC1-4189-8FF0-60D62803A11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c5c153f3-147f-4430-aea7-2f0e46af7226"/>
    <ds:schemaRef ds:uri="53204803-45ae-495c-8567-a3dc53cd5f9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755CB3F-3813-490D-84E2-3B48882688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521</Words>
  <Application>Microsoft Office PowerPoint</Application>
  <PresentationFormat>Widescreen</PresentationFormat>
  <Paragraphs>139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Summary</vt:lpstr>
      <vt:lpstr>Related Work</vt:lpstr>
      <vt:lpstr>Software Design/Architecture</vt:lpstr>
      <vt:lpstr>Web Application</vt:lpstr>
      <vt:lpstr>Implementation</vt:lpstr>
      <vt:lpstr>Implementation</vt:lpstr>
      <vt:lpstr>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Dissanayake, Udeshika</dc:creator>
  <cp:lastModifiedBy>Dissanayake, Udeshika</cp:lastModifiedBy>
  <cp:revision>16</cp:revision>
  <dcterms:created xsi:type="dcterms:W3CDTF">2020-05-21T10:10:27Z</dcterms:created>
  <dcterms:modified xsi:type="dcterms:W3CDTF">2020-05-23T01:11:41Z</dcterms:modified>
</cp:coreProperties>
</file>